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0" r:id="rId2"/>
    <p:sldId id="346" r:id="rId3"/>
    <p:sldId id="329" r:id="rId4"/>
    <p:sldId id="289" r:id="rId5"/>
    <p:sldId id="328" r:id="rId6"/>
    <p:sldId id="301" r:id="rId7"/>
    <p:sldId id="262" r:id="rId8"/>
    <p:sldId id="355" r:id="rId9"/>
    <p:sldId id="357" r:id="rId10"/>
    <p:sldId id="335" r:id="rId11"/>
    <p:sldId id="349" r:id="rId12"/>
    <p:sldId id="358" r:id="rId13"/>
    <p:sldId id="359" r:id="rId14"/>
    <p:sldId id="3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7A7"/>
    <a:srgbClr val="FFFFFF"/>
    <a:srgbClr val="45C6F5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18" autoAdjust="0"/>
  </p:normalViewPr>
  <p:slideViewPr>
    <p:cSldViewPr snapToGrid="0" showGuides="1">
      <p:cViewPr varScale="1">
        <p:scale>
          <a:sx n="53" d="100"/>
          <a:sy n="53" d="100"/>
        </p:scale>
        <p:origin x="1338" y="66"/>
      </p:cViewPr>
      <p:guideLst>
        <p:guide orient="horz" pos="2160"/>
        <p:guide pos="3848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48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/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/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/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/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/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/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/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/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/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/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/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/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/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/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/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/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/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/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/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9333" y="471600"/>
            <a:ext cx="168400" cy="9444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" name="Google Shape;26;p5"/>
          <p:cNvSpPr/>
          <p:nvPr/>
        </p:nvSpPr>
        <p:spPr>
          <a:xfrm>
            <a:off x="11565600" y="6231600"/>
            <a:ext cx="6264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06400" y="473433"/>
            <a:ext cx="11299600" cy="94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514667" y="1600200"/>
            <a:ext cx="9162800" cy="46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565433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0883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9333" y="471600"/>
            <a:ext cx="168400" cy="9444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" name="Google Shape;32;p6"/>
          <p:cNvSpPr/>
          <p:nvPr/>
        </p:nvSpPr>
        <p:spPr>
          <a:xfrm>
            <a:off x="8127833" y="-4800"/>
            <a:ext cx="4064000" cy="68676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33;p6"/>
          <p:cNvSpPr/>
          <p:nvPr/>
        </p:nvSpPr>
        <p:spPr>
          <a:xfrm>
            <a:off x="11565600" y="6231600"/>
            <a:ext cx="626400" cy="62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65433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06400" y="473433"/>
            <a:ext cx="5923200" cy="94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5533" y="1936467"/>
            <a:ext cx="5284000" cy="42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1630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5_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9333" y="-33"/>
            <a:ext cx="12201200" cy="6858000"/>
          </a:xfrm>
          <a:prstGeom prst="frame">
            <a:avLst>
              <a:gd name="adj1" fmla="val 2453"/>
            </a:avLst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" name="Google Shape;64;p11"/>
          <p:cNvSpPr/>
          <p:nvPr/>
        </p:nvSpPr>
        <p:spPr>
          <a:xfrm>
            <a:off x="5782884" y="6231600"/>
            <a:ext cx="6264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5782717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20473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3" r:id="rId53"/>
    <p:sldLayoutId id="2147483704" r:id="rId54"/>
    <p:sldLayoutId id="2147483705" r:id="rId55"/>
    <p:sldLayoutId id="2147483706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68ABDE-0B7D-6A59-308F-25C6D95CF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569" b="175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D13134-C1EB-69BD-337E-AE2803646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6" y="5008563"/>
            <a:ext cx="11520488" cy="11763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AUTOMATED NEONATAL EXCHANGE TRANSFUSION</a:t>
            </a:r>
            <a:endParaRPr lang="en-G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D733B8-5AB0-5A5F-7AE8-09CDE5AEBC43}"/>
              </a:ext>
            </a:extLst>
          </p:cNvPr>
          <p:cNvSpPr/>
          <p:nvPr/>
        </p:nvSpPr>
        <p:spPr>
          <a:xfrm>
            <a:off x="603504" y="-18288"/>
            <a:ext cx="1152144" cy="111556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+mj-lt"/>
              </a:rPr>
              <a:t>ANET 4.0</a:t>
            </a:r>
            <a:endParaRPr lang="en-GH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324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4727E-7C33-4D16-BD70-A822D82FB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42" y="1097280"/>
            <a:ext cx="6080258" cy="4190120"/>
          </a:xfrm>
        </p:spPr>
        <p:txBody>
          <a:bodyPr/>
          <a:lstStyle/>
          <a:p>
            <a:pPr marL="558797" indent="-457200">
              <a:lnSpc>
                <a:spcPct val="2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2400" dirty="0">
                <a:latin typeface="DM Sans" pitchFamily="2" charset="0"/>
              </a:rPr>
              <a:t>Evaluate the efficacy of the device or demonstrate proof of principle</a:t>
            </a:r>
          </a:p>
          <a:p>
            <a:pPr marL="558797" indent="-457200">
              <a:lnSpc>
                <a:spcPct val="2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2400" dirty="0">
                <a:latin typeface="DM Sans" pitchFamily="2" charset="0"/>
              </a:rPr>
              <a:t>Provide evidence of safety, including performance and handling</a:t>
            </a:r>
          </a:p>
          <a:p>
            <a:pPr lvl="1">
              <a:lnSpc>
                <a:spcPct val="200000"/>
              </a:lnSpc>
              <a:buClr>
                <a:srgbClr val="00B0F0"/>
              </a:buClr>
            </a:pPr>
            <a:r>
              <a:rPr lang="en-US" dirty="0">
                <a:latin typeface="DM Sans" pitchFamily="2" charset="0"/>
              </a:rPr>
              <a:t>Compare with existing automation attempts and procedure</a:t>
            </a:r>
          </a:p>
          <a:p>
            <a:pPr marL="558797" indent="-457200">
              <a:lnSpc>
                <a:spcPct val="200000"/>
              </a:lnSpc>
              <a:buClr>
                <a:srgbClr val="00B0F0"/>
              </a:buClr>
              <a:buFont typeface="+mj-lt"/>
              <a:buAutoNum type="arabicPeriod"/>
            </a:pPr>
            <a:r>
              <a:rPr lang="en-US" sz="2400" dirty="0">
                <a:latin typeface="DM Sans" pitchFamily="2" charset="0"/>
              </a:rPr>
              <a:t>Risk assessment for risk management</a:t>
            </a:r>
          </a:p>
          <a:p>
            <a:pPr marL="558798" indent="-457200">
              <a:lnSpc>
                <a:spcPct val="200000"/>
              </a:lnSpc>
              <a:buClr>
                <a:srgbClr val="00B0F0"/>
              </a:buClr>
              <a:buFont typeface="+mj-lt"/>
              <a:buAutoNum type="arabicPeriod"/>
            </a:pPr>
            <a:endParaRPr lang="en-US" sz="2400" dirty="0">
              <a:latin typeface="DM Sans" pitchFamily="2" charset="0"/>
            </a:endParaRPr>
          </a:p>
          <a:p>
            <a:pPr marL="558798" indent="-457200">
              <a:lnSpc>
                <a:spcPct val="200000"/>
              </a:lnSpc>
              <a:buClr>
                <a:srgbClr val="00B0F0"/>
              </a:buClr>
              <a:buFont typeface="+mj-lt"/>
              <a:buAutoNum type="arabicPeriod"/>
            </a:pPr>
            <a:endParaRPr lang="en-US" sz="2400" dirty="0">
              <a:latin typeface="DM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C977F-2593-4ACD-B268-7BB4D29B1F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5" name="video_2023-03-28_10-30-18">
            <a:hlinkClick r:id="" action="ppaction://media"/>
            <a:extLst>
              <a:ext uri="{FF2B5EF4-FFF2-40B4-BE49-F238E27FC236}">
                <a16:creationId xmlns:a16="http://schemas.microsoft.com/office/drawing/2014/main" id="{071CA5A2-A4FB-6ECB-3326-DD8CAB705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4121" y="678389"/>
            <a:ext cx="5271312" cy="2887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1C592-8695-2450-D0F8-A234BF63B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20" y="3685878"/>
            <a:ext cx="5271311" cy="2545655"/>
          </a:xfrm>
          <a:prstGeom prst="rect">
            <a:avLst/>
          </a:prstGeom>
        </p:spPr>
      </p:pic>
      <p:sp>
        <p:nvSpPr>
          <p:cNvPr id="10" name="Google Shape;116;p18">
            <a:extLst>
              <a:ext uri="{FF2B5EF4-FFF2-40B4-BE49-F238E27FC236}">
                <a16:creationId xmlns:a16="http://schemas.microsoft.com/office/drawing/2014/main" id="{61AC24C5-2B80-2C6D-DFE6-5C8FBEF81A56}"/>
              </a:ext>
            </a:extLst>
          </p:cNvPr>
          <p:cNvSpPr txBox="1">
            <a:spLocks/>
          </p:cNvSpPr>
          <p:nvPr/>
        </p:nvSpPr>
        <p:spPr>
          <a:xfrm>
            <a:off x="603164" y="48766"/>
            <a:ext cx="7549120" cy="104851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4800" dirty="0">
                <a:solidFill>
                  <a:srgbClr val="45C6F5"/>
                </a:solidFill>
              </a:rPr>
              <a:t>Animal Testing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1DF1978-1D11-0FE2-6B83-9BFB981700B1}"/>
              </a:ext>
            </a:extLst>
          </p:cNvPr>
          <p:cNvSpPr txBox="1">
            <a:spLocks/>
          </p:cNvSpPr>
          <p:nvPr/>
        </p:nvSpPr>
        <p:spPr>
          <a:xfrm>
            <a:off x="11090056" y="6615253"/>
            <a:ext cx="373062" cy="20610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DC2DEF-D2FE-4B45-ABA4-9F153FD1C98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3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77A5994E-F820-41AC-A82B-7516642472CD}"/>
              </a:ext>
            </a:extLst>
          </p:cNvPr>
          <p:cNvSpPr/>
          <p:nvPr/>
        </p:nvSpPr>
        <p:spPr>
          <a:xfrm>
            <a:off x="2135561" y="980729"/>
            <a:ext cx="9142197" cy="1020591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AC63EDD-C44E-4971-95D0-F0D3AA423451}"/>
              </a:ext>
            </a:extLst>
          </p:cNvPr>
          <p:cNvSpPr/>
          <p:nvPr/>
        </p:nvSpPr>
        <p:spPr>
          <a:xfrm>
            <a:off x="2135561" y="2078115"/>
            <a:ext cx="9142197" cy="1020591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F14EDA7-5817-455D-B2BB-44A759F3EB50}"/>
              </a:ext>
            </a:extLst>
          </p:cNvPr>
          <p:cNvSpPr/>
          <p:nvPr/>
        </p:nvSpPr>
        <p:spPr>
          <a:xfrm>
            <a:off x="2135561" y="3175500"/>
            <a:ext cx="9142197" cy="1020591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67648D69-9499-4B2A-A90D-669E23E03ED6}"/>
              </a:ext>
            </a:extLst>
          </p:cNvPr>
          <p:cNvSpPr/>
          <p:nvPr/>
        </p:nvSpPr>
        <p:spPr>
          <a:xfrm>
            <a:off x="2135561" y="4272886"/>
            <a:ext cx="9142197" cy="1020591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90AD75FF-C52C-4103-8688-5A65DA8B45E9}"/>
              </a:ext>
            </a:extLst>
          </p:cNvPr>
          <p:cNvSpPr/>
          <p:nvPr/>
        </p:nvSpPr>
        <p:spPr>
          <a:xfrm>
            <a:off x="2135561" y="5370271"/>
            <a:ext cx="9142197" cy="1020591"/>
          </a:xfrm>
          <a:prstGeom prst="homePlat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458356" y="353168"/>
            <a:ext cx="8597735" cy="449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</a:t>
            </a:r>
            <a:r>
              <a:rPr lang="en-US" sz="3600" dirty="0">
                <a:solidFill>
                  <a:srgbClr val="00B0F0"/>
                </a:solidFill>
              </a:rPr>
              <a:t>ANET 4.0</a:t>
            </a:r>
            <a:r>
              <a:rPr lang="en-US" sz="3600" b="1" dirty="0">
                <a:solidFill>
                  <a:srgbClr val="00B0F0"/>
                </a:solidFill>
              </a:rPr>
              <a:t> OBJECTIVES</a:t>
            </a:r>
            <a:endParaRPr lang="en-IN" sz="3600" b="1" dirty="0">
              <a:solidFill>
                <a:srgbClr val="00B0F0"/>
              </a:solidFill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7E23F508-45CF-4F03-AC79-8D413888FB3A}"/>
              </a:ext>
            </a:extLst>
          </p:cNvPr>
          <p:cNvSpPr/>
          <p:nvPr/>
        </p:nvSpPr>
        <p:spPr>
          <a:xfrm>
            <a:off x="1832345" y="980729"/>
            <a:ext cx="2376264" cy="1020591"/>
          </a:xfrm>
          <a:prstGeom prst="homePlate">
            <a:avLst>
              <a:gd name="adj" fmla="val 234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BD73A22B-21EC-40A1-B9E2-5F4CCEF1E58F}"/>
              </a:ext>
            </a:extLst>
          </p:cNvPr>
          <p:cNvSpPr/>
          <p:nvPr/>
        </p:nvSpPr>
        <p:spPr>
          <a:xfrm>
            <a:off x="1832345" y="2078115"/>
            <a:ext cx="2376264" cy="1020591"/>
          </a:xfrm>
          <a:prstGeom prst="homePlate">
            <a:avLst>
              <a:gd name="adj" fmla="val 23456"/>
            </a:avLst>
          </a:prstGeom>
          <a:solidFill>
            <a:srgbClr val="EB8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BDE626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F88F6C21-6AD6-44EB-BAF2-255DB9C88E90}"/>
              </a:ext>
            </a:extLst>
          </p:cNvPr>
          <p:cNvSpPr/>
          <p:nvPr/>
        </p:nvSpPr>
        <p:spPr>
          <a:xfrm>
            <a:off x="1832345" y="3175500"/>
            <a:ext cx="2376264" cy="1020591"/>
          </a:xfrm>
          <a:prstGeom prst="homePlate">
            <a:avLst>
              <a:gd name="adj" fmla="val 23456"/>
            </a:avLst>
          </a:prstGeom>
          <a:solidFill>
            <a:srgbClr val="04C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34F25A7B-537E-4D9E-B6BE-37DD90C75B55}"/>
              </a:ext>
            </a:extLst>
          </p:cNvPr>
          <p:cNvSpPr/>
          <p:nvPr/>
        </p:nvSpPr>
        <p:spPr>
          <a:xfrm>
            <a:off x="1832345" y="4272886"/>
            <a:ext cx="2376264" cy="1020591"/>
          </a:xfrm>
          <a:prstGeom prst="homePlate">
            <a:avLst>
              <a:gd name="adj" fmla="val 2345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F7EA08F-252D-4729-AD94-B1C5BE7EE052}"/>
              </a:ext>
            </a:extLst>
          </p:cNvPr>
          <p:cNvSpPr/>
          <p:nvPr/>
        </p:nvSpPr>
        <p:spPr>
          <a:xfrm>
            <a:off x="1832345" y="5370271"/>
            <a:ext cx="2376264" cy="1020591"/>
          </a:xfrm>
          <a:prstGeom prst="homePlate">
            <a:avLst>
              <a:gd name="adj" fmla="val 23456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FB28F09F-FB33-4CDA-9A36-EF5BD2655540}"/>
              </a:ext>
            </a:extLst>
          </p:cNvPr>
          <p:cNvSpPr/>
          <p:nvPr/>
        </p:nvSpPr>
        <p:spPr>
          <a:xfrm>
            <a:off x="10128448" y="980729"/>
            <a:ext cx="1459027" cy="1020591"/>
          </a:xfrm>
          <a:prstGeom prst="homePlat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4CE93BF-1FD3-4312-9340-496CF271392E}"/>
              </a:ext>
            </a:extLst>
          </p:cNvPr>
          <p:cNvSpPr/>
          <p:nvPr/>
        </p:nvSpPr>
        <p:spPr>
          <a:xfrm>
            <a:off x="10128448" y="2078115"/>
            <a:ext cx="1459027" cy="1020591"/>
          </a:xfrm>
          <a:prstGeom prst="homePlate">
            <a:avLst>
              <a:gd name="adj" fmla="val 0"/>
            </a:avLst>
          </a:prstGeom>
          <a:solidFill>
            <a:srgbClr val="EB8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8300B7E-3D96-4939-82C1-42BDE548F9C7}"/>
              </a:ext>
            </a:extLst>
          </p:cNvPr>
          <p:cNvSpPr/>
          <p:nvPr/>
        </p:nvSpPr>
        <p:spPr>
          <a:xfrm>
            <a:off x="10056228" y="3213897"/>
            <a:ext cx="1459027" cy="1020591"/>
          </a:xfrm>
          <a:prstGeom prst="homePlate">
            <a:avLst>
              <a:gd name="adj" fmla="val 0"/>
            </a:avLst>
          </a:prstGeom>
          <a:solidFill>
            <a:srgbClr val="04C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BAC641E3-C311-497C-B82C-E753E1533B9E}"/>
              </a:ext>
            </a:extLst>
          </p:cNvPr>
          <p:cNvSpPr/>
          <p:nvPr/>
        </p:nvSpPr>
        <p:spPr>
          <a:xfrm>
            <a:off x="10128448" y="4272886"/>
            <a:ext cx="1459027" cy="1020591"/>
          </a:xfrm>
          <a:prstGeom prst="homePlate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9E08876C-F522-4C07-A2D1-F143034237A0}"/>
              </a:ext>
            </a:extLst>
          </p:cNvPr>
          <p:cNvSpPr/>
          <p:nvPr/>
        </p:nvSpPr>
        <p:spPr>
          <a:xfrm>
            <a:off x="10128448" y="5370271"/>
            <a:ext cx="1459027" cy="1020591"/>
          </a:xfrm>
          <a:prstGeom prst="homePlate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F5D2E-D368-4865-A87D-B9A0770CC24D}"/>
              </a:ext>
            </a:extLst>
          </p:cNvPr>
          <p:cNvSpPr txBox="1"/>
          <p:nvPr/>
        </p:nvSpPr>
        <p:spPr>
          <a:xfrm>
            <a:off x="533879" y="980729"/>
            <a:ext cx="1149026" cy="10205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9600" b="1" dirty="0">
                <a:solidFill>
                  <a:schemeClr val="accent1"/>
                </a:solidFill>
              </a:rPr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8D4B8-7D76-4EB4-BB71-96C85DEB4554}"/>
              </a:ext>
            </a:extLst>
          </p:cNvPr>
          <p:cNvSpPr txBox="1"/>
          <p:nvPr/>
        </p:nvSpPr>
        <p:spPr>
          <a:xfrm>
            <a:off x="533879" y="2072110"/>
            <a:ext cx="1149026" cy="10205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9600" b="1" dirty="0">
                <a:solidFill>
                  <a:srgbClr val="EB8B0B"/>
                </a:solidFill>
              </a:rPr>
              <a:t>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390160-6F2E-433B-8330-4EA577E1F1C3}"/>
              </a:ext>
            </a:extLst>
          </p:cNvPr>
          <p:cNvSpPr txBox="1"/>
          <p:nvPr/>
        </p:nvSpPr>
        <p:spPr>
          <a:xfrm>
            <a:off x="533879" y="3180547"/>
            <a:ext cx="1149026" cy="10205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9600" b="1" dirty="0">
                <a:solidFill>
                  <a:srgbClr val="04CC1C"/>
                </a:solidFill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EBAC5-853C-45F5-8EFB-4301D4E89C24}"/>
              </a:ext>
            </a:extLst>
          </p:cNvPr>
          <p:cNvSpPr txBox="1"/>
          <p:nvPr/>
        </p:nvSpPr>
        <p:spPr>
          <a:xfrm>
            <a:off x="533879" y="4277826"/>
            <a:ext cx="1149026" cy="10205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9600" b="1" dirty="0">
                <a:solidFill>
                  <a:schemeClr val="accent5">
                    <a:lumMod val="75000"/>
                  </a:schemeClr>
                </a:solidFill>
              </a:rPr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28129D-9102-4F77-9511-5991035E80F8}"/>
              </a:ext>
            </a:extLst>
          </p:cNvPr>
          <p:cNvSpPr txBox="1"/>
          <p:nvPr/>
        </p:nvSpPr>
        <p:spPr>
          <a:xfrm>
            <a:off x="533879" y="5375106"/>
            <a:ext cx="1149026" cy="102059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IN" sz="96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F44A67-5B37-478E-A92E-3A43AA74C774}"/>
              </a:ext>
            </a:extLst>
          </p:cNvPr>
          <p:cNvSpPr txBox="1"/>
          <p:nvPr/>
        </p:nvSpPr>
        <p:spPr>
          <a:xfrm>
            <a:off x="2032816" y="1230584"/>
            <a:ext cx="1807696" cy="5208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SPECIFIC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53251A-084E-456A-8353-FCD63BBFDD42}"/>
              </a:ext>
            </a:extLst>
          </p:cNvPr>
          <p:cNvSpPr txBox="1"/>
          <p:nvPr/>
        </p:nvSpPr>
        <p:spPr>
          <a:xfrm>
            <a:off x="2032816" y="2327970"/>
            <a:ext cx="1807696" cy="5208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MEASURABLE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D42592-BAC7-4CFE-A1BE-5FB8D8DFD619}"/>
              </a:ext>
            </a:extLst>
          </p:cNvPr>
          <p:cNvSpPr txBox="1"/>
          <p:nvPr/>
        </p:nvSpPr>
        <p:spPr>
          <a:xfrm>
            <a:off x="2032816" y="3425355"/>
            <a:ext cx="1807696" cy="5208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ATTAINABLE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324F24-6D4F-4C9F-BB5C-2DEE664AF4CC}"/>
              </a:ext>
            </a:extLst>
          </p:cNvPr>
          <p:cNvSpPr txBox="1"/>
          <p:nvPr/>
        </p:nvSpPr>
        <p:spPr>
          <a:xfrm>
            <a:off x="2032816" y="4522741"/>
            <a:ext cx="1807696" cy="5208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RELEVANT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5F53CD-9F45-4CFB-85BE-379AA50F306E}"/>
              </a:ext>
            </a:extLst>
          </p:cNvPr>
          <p:cNvSpPr txBox="1"/>
          <p:nvPr/>
        </p:nvSpPr>
        <p:spPr>
          <a:xfrm>
            <a:off x="2032816" y="5620126"/>
            <a:ext cx="1807696" cy="52087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TIMELY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75B6CD-DA9E-4732-AABA-52074F28B558}"/>
              </a:ext>
            </a:extLst>
          </p:cNvPr>
          <p:cNvSpPr txBox="1"/>
          <p:nvPr/>
        </p:nvSpPr>
        <p:spPr>
          <a:xfrm flipH="1">
            <a:off x="4422795" y="2327970"/>
            <a:ext cx="5306907" cy="7546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Quantify coupler torque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Quantify the pressure required</a:t>
            </a:r>
          </a:p>
          <a:p>
            <a:r>
              <a:rPr lang="en-US" sz="1400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21CFCF-6FB0-430A-8000-A1DF8B285E9A}"/>
              </a:ext>
            </a:extLst>
          </p:cNvPr>
          <p:cNvSpPr txBox="1"/>
          <p:nvPr/>
        </p:nvSpPr>
        <p:spPr>
          <a:xfrm flipH="1">
            <a:off x="4478965" y="3304677"/>
            <a:ext cx="5306907" cy="7546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 Highly attainable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442E20-7814-405C-9E12-D6588022D07E}"/>
              </a:ext>
            </a:extLst>
          </p:cNvPr>
          <p:cNvSpPr txBox="1"/>
          <p:nvPr/>
        </p:nvSpPr>
        <p:spPr>
          <a:xfrm flipH="1">
            <a:off x="4378409" y="4421650"/>
            <a:ext cx="5306907" cy="7546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A major resort in our part of the world for solving Hyperbilirubinemia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2A4479-8C0E-4C5B-8BA1-EAE7D90A8132}"/>
              </a:ext>
            </a:extLst>
          </p:cNvPr>
          <p:cNvSpPr txBox="1"/>
          <p:nvPr/>
        </p:nvSpPr>
        <p:spPr>
          <a:xfrm flipH="1">
            <a:off x="4463055" y="5503256"/>
            <a:ext cx="5306907" cy="7546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Project expected to be completed within 7 months with prototype testing . 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9C3539-4D3E-487B-B6D6-F87A25A80530}"/>
              </a:ext>
            </a:extLst>
          </p:cNvPr>
          <p:cNvGrpSpPr/>
          <p:nvPr/>
        </p:nvGrpSpPr>
        <p:grpSpPr>
          <a:xfrm>
            <a:off x="10594915" y="5575002"/>
            <a:ext cx="526090" cy="611126"/>
            <a:chOff x="6637338" y="6742113"/>
            <a:chExt cx="736600" cy="855663"/>
          </a:xfrm>
          <a:solidFill>
            <a:schemeClr val="bg1"/>
          </a:solidFill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9C78749C-4FF4-4384-AE7B-5C3FBC34D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7338" y="6742113"/>
              <a:ext cx="736600" cy="855663"/>
            </a:xfrm>
            <a:custGeom>
              <a:avLst/>
              <a:gdLst>
                <a:gd name="T0" fmla="*/ 195 w 1312"/>
                <a:gd name="T1" fmla="*/ 1480 h 1520"/>
                <a:gd name="T2" fmla="*/ 157 w 1312"/>
                <a:gd name="T3" fmla="*/ 1454 h 1520"/>
                <a:gd name="T4" fmla="*/ 248 w 1312"/>
                <a:gd name="T5" fmla="*/ 1334 h 1520"/>
                <a:gd name="T6" fmla="*/ 117 w 1312"/>
                <a:gd name="T7" fmla="*/ 496 h 1520"/>
                <a:gd name="T8" fmla="*/ 20 w 1312"/>
                <a:gd name="T9" fmla="*/ 340 h 1520"/>
                <a:gd name="T10" fmla="*/ 102 w 1312"/>
                <a:gd name="T11" fmla="*/ 233 h 1520"/>
                <a:gd name="T12" fmla="*/ 303 w 1312"/>
                <a:gd name="T13" fmla="*/ 294 h 1520"/>
                <a:gd name="T14" fmla="*/ 616 w 1312"/>
                <a:gd name="T15" fmla="*/ 203 h 1520"/>
                <a:gd name="T16" fmla="*/ 631 w 1312"/>
                <a:gd name="T17" fmla="*/ 48 h 1520"/>
                <a:gd name="T18" fmla="*/ 545 w 1312"/>
                <a:gd name="T19" fmla="*/ 48 h 1520"/>
                <a:gd name="T20" fmla="*/ 544 w 1312"/>
                <a:gd name="T21" fmla="*/ 1 h 1520"/>
                <a:gd name="T22" fmla="*/ 766 w 1312"/>
                <a:gd name="T23" fmla="*/ 1 h 1520"/>
                <a:gd name="T24" fmla="*/ 767 w 1312"/>
                <a:gd name="T25" fmla="*/ 48 h 1520"/>
                <a:gd name="T26" fmla="*/ 680 w 1312"/>
                <a:gd name="T27" fmla="*/ 49 h 1520"/>
                <a:gd name="T28" fmla="*/ 790 w 1312"/>
                <a:gd name="T29" fmla="*/ 216 h 1520"/>
                <a:gd name="T30" fmla="*/ 1009 w 1312"/>
                <a:gd name="T31" fmla="*/ 294 h 1520"/>
                <a:gd name="T32" fmla="*/ 1210 w 1312"/>
                <a:gd name="T33" fmla="*/ 233 h 1520"/>
                <a:gd name="T34" fmla="*/ 1264 w 1312"/>
                <a:gd name="T35" fmla="*/ 427 h 1520"/>
                <a:gd name="T36" fmla="*/ 1287 w 1312"/>
                <a:gd name="T37" fmla="*/ 940 h 1520"/>
                <a:gd name="T38" fmla="*/ 1147 w 1312"/>
                <a:gd name="T39" fmla="*/ 1444 h 1520"/>
                <a:gd name="T40" fmla="*/ 1151 w 1312"/>
                <a:gd name="T41" fmla="*/ 1489 h 1520"/>
                <a:gd name="T42" fmla="*/ 1099 w 1312"/>
                <a:gd name="T43" fmla="*/ 1458 h 1520"/>
                <a:gd name="T44" fmla="*/ 284 w 1312"/>
                <a:gd name="T45" fmla="*/ 1364 h 1520"/>
                <a:gd name="T46" fmla="*/ 654 w 1312"/>
                <a:gd name="T47" fmla="*/ 1434 h 1520"/>
                <a:gd name="T48" fmla="*/ 645 w 1312"/>
                <a:gd name="T49" fmla="*/ 248 h 1520"/>
                <a:gd name="T50" fmla="*/ 269 w 1312"/>
                <a:gd name="T51" fmla="*/ 326 h 1520"/>
                <a:gd name="T52" fmla="*/ 137 w 1312"/>
                <a:gd name="T53" fmla="*/ 264 h 1520"/>
                <a:gd name="T54" fmla="*/ 73 w 1312"/>
                <a:gd name="T55" fmla="*/ 384 h 1520"/>
                <a:gd name="T56" fmla="*/ 269 w 1312"/>
                <a:gd name="T57" fmla="*/ 326 h 1520"/>
                <a:gd name="T58" fmla="*/ 1235 w 1312"/>
                <a:gd name="T59" fmla="*/ 389 h 1520"/>
                <a:gd name="T60" fmla="*/ 1174 w 1312"/>
                <a:gd name="T61" fmla="*/ 264 h 1520"/>
                <a:gd name="T62" fmla="*/ 1041 w 1312"/>
                <a:gd name="T63" fmla="*/ 328 h 1520"/>
                <a:gd name="T64" fmla="*/ 1168 w 1312"/>
                <a:gd name="T65" fmla="*/ 455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2" h="1520">
                  <a:moveTo>
                    <a:pt x="284" y="1364"/>
                  </a:moveTo>
                  <a:cubicBezTo>
                    <a:pt x="254" y="1403"/>
                    <a:pt x="224" y="1442"/>
                    <a:pt x="195" y="1480"/>
                  </a:cubicBezTo>
                  <a:cubicBezTo>
                    <a:pt x="188" y="1489"/>
                    <a:pt x="180" y="1496"/>
                    <a:pt x="168" y="1493"/>
                  </a:cubicBezTo>
                  <a:cubicBezTo>
                    <a:pt x="150" y="1489"/>
                    <a:pt x="145" y="1470"/>
                    <a:pt x="157" y="1454"/>
                  </a:cubicBezTo>
                  <a:cubicBezTo>
                    <a:pt x="181" y="1421"/>
                    <a:pt x="207" y="1388"/>
                    <a:pt x="232" y="1355"/>
                  </a:cubicBezTo>
                  <a:cubicBezTo>
                    <a:pt x="237" y="1348"/>
                    <a:pt x="242" y="1342"/>
                    <a:pt x="248" y="1334"/>
                  </a:cubicBezTo>
                  <a:cubicBezTo>
                    <a:pt x="125" y="1230"/>
                    <a:pt x="49" y="1099"/>
                    <a:pt x="24" y="940"/>
                  </a:cubicBezTo>
                  <a:cubicBezTo>
                    <a:pt x="0" y="782"/>
                    <a:pt x="31" y="634"/>
                    <a:pt x="117" y="496"/>
                  </a:cubicBezTo>
                  <a:cubicBezTo>
                    <a:pt x="95" y="474"/>
                    <a:pt x="72" y="452"/>
                    <a:pt x="50" y="430"/>
                  </a:cubicBezTo>
                  <a:cubicBezTo>
                    <a:pt x="25" y="405"/>
                    <a:pt x="14" y="376"/>
                    <a:pt x="20" y="340"/>
                  </a:cubicBezTo>
                  <a:cubicBezTo>
                    <a:pt x="23" y="320"/>
                    <a:pt x="32" y="303"/>
                    <a:pt x="47" y="288"/>
                  </a:cubicBezTo>
                  <a:cubicBezTo>
                    <a:pt x="65" y="270"/>
                    <a:pt x="83" y="251"/>
                    <a:pt x="102" y="233"/>
                  </a:cubicBezTo>
                  <a:cubicBezTo>
                    <a:pt x="143" y="193"/>
                    <a:pt x="201" y="193"/>
                    <a:pt x="243" y="234"/>
                  </a:cubicBezTo>
                  <a:cubicBezTo>
                    <a:pt x="263" y="254"/>
                    <a:pt x="283" y="274"/>
                    <a:pt x="303" y="294"/>
                  </a:cubicBezTo>
                  <a:cubicBezTo>
                    <a:pt x="308" y="299"/>
                    <a:pt x="312" y="302"/>
                    <a:pt x="319" y="297"/>
                  </a:cubicBezTo>
                  <a:cubicBezTo>
                    <a:pt x="410" y="241"/>
                    <a:pt x="509" y="210"/>
                    <a:pt x="616" y="203"/>
                  </a:cubicBezTo>
                  <a:cubicBezTo>
                    <a:pt x="621" y="203"/>
                    <a:pt x="626" y="202"/>
                    <a:pt x="631" y="201"/>
                  </a:cubicBezTo>
                  <a:cubicBezTo>
                    <a:pt x="631" y="150"/>
                    <a:pt x="631" y="100"/>
                    <a:pt x="631" y="48"/>
                  </a:cubicBezTo>
                  <a:cubicBezTo>
                    <a:pt x="610" y="48"/>
                    <a:pt x="589" y="48"/>
                    <a:pt x="567" y="48"/>
                  </a:cubicBezTo>
                  <a:cubicBezTo>
                    <a:pt x="560" y="48"/>
                    <a:pt x="552" y="48"/>
                    <a:pt x="545" y="48"/>
                  </a:cubicBezTo>
                  <a:cubicBezTo>
                    <a:pt x="527" y="47"/>
                    <a:pt x="516" y="38"/>
                    <a:pt x="516" y="24"/>
                  </a:cubicBezTo>
                  <a:cubicBezTo>
                    <a:pt x="516" y="10"/>
                    <a:pt x="527" y="1"/>
                    <a:pt x="544" y="1"/>
                  </a:cubicBezTo>
                  <a:cubicBezTo>
                    <a:pt x="580" y="0"/>
                    <a:pt x="616" y="0"/>
                    <a:pt x="652" y="0"/>
                  </a:cubicBezTo>
                  <a:cubicBezTo>
                    <a:pt x="690" y="0"/>
                    <a:pt x="728" y="0"/>
                    <a:pt x="766" y="1"/>
                  </a:cubicBezTo>
                  <a:cubicBezTo>
                    <a:pt x="784" y="1"/>
                    <a:pt x="795" y="10"/>
                    <a:pt x="796" y="24"/>
                  </a:cubicBezTo>
                  <a:cubicBezTo>
                    <a:pt x="796" y="38"/>
                    <a:pt x="785" y="47"/>
                    <a:pt x="767" y="48"/>
                  </a:cubicBezTo>
                  <a:cubicBezTo>
                    <a:pt x="740" y="48"/>
                    <a:pt x="712" y="48"/>
                    <a:pt x="685" y="48"/>
                  </a:cubicBezTo>
                  <a:cubicBezTo>
                    <a:pt x="684" y="48"/>
                    <a:pt x="683" y="48"/>
                    <a:pt x="680" y="49"/>
                  </a:cubicBezTo>
                  <a:cubicBezTo>
                    <a:pt x="680" y="99"/>
                    <a:pt x="680" y="150"/>
                    <a:pt x="680" y="200"/>
                  </a:cubicBezTo>
                  <a:cubicBezTo>
                    <a:pt x="717" y="205"/>
                    <a:pt x="754" y="209"/>
                    <a:pt x="790" y="216"/>
                  </a:cubicBezTo>
                  <a:cubicBezTo>
                    <a:pt x="861" y="230"/>
                    <a:pt x="927" y="258"/>
                    <a:pt x="989" y="295"/>
                  </a:cubicBezTo>
                  <a:cubicBezTo>
                    <a:pt x="998" y="301"/>
                    <a:pt x="1002" y="301"/>
                    <a:pt x="1009" y="294"/>
                  </a:cubicBezTo>
                  <a:cubicBezTo>
                    <a:pt x="1029" y="273"/>
                    <a:pt x="1049" y="254"/>
                    <a:pt x="1069" y="234"/>
                  </a:cubicBezTo>
                  <a:cubicBezTo>
                    <a:pt x="1110" y="193"/>
                    <a:pt x="1168" y="193"/>
                    <a:pt x="1210" y="233"/>
                  </a:cubicBezTo>
                  <a:cubicBezTo>
                    <a:pt x="1228" y="251"/>
                    <a:pt x="1247" y="269"/>
                    <a:pt x="1265" y="288"/>
                  </a:cubicBezTo>
                  <a:cubicBezTo>
                    <a:pt x="1303" y="329"/>
                    <a:pt x="1303" y="386"/>
                    <a:pt x="1264" y="427"/>
                  </a:cubicBezTo>
                  <a:cubicBezTo>
                    <a:pt x="1242" y="450"/>
                    <a:pt x="1218" y="473"/>
                    <a:pt x="1195" y="496"/>
                  </a:cubicBezTo>
                  <a:cubicBezTo>
                    <a:pt x="1280" y="633"/>
                    <a:pt x="1312" y="781"/>
                    <a:pt x="1287" y="940"/>
                  </a:cubicBezTo>
                  <a:cubicBezTo>
                    <a:pt x="1263" y="1099"/>
                    <a:pt x="1186" y="1230"/>
                    <a:pt x="1063" y="1334"/>
                  </a:cubicBezTo>
                  <a:cubicBezTo>
                    <a:pt x="1092" y="1371"/>
                    <a:pt x="1120" y="1408"/>
                    <a:pt x="1147" y="1444"/>
                  </a:cubicBezTo>
                  <a:cubicBezTo>
                    <a:pt x="1151" y="1449"/>
                    <a:pt x="1154" y="1453"/>
                    <a:pt x="1157" y="1457"/>
                  </a:cubicBezTo>
                  <a:cubicBezTo>
                    <a:pt x="1164" y="1469"/>
                    <a:pt x="1162" y="1482"/>
                    <a:pt x="1151" y="1489"/>
                  </a:cubicBezTo>
                  <a:cubicBezTo>
                    <a:pt x="1140" y="1497"/>
                    <a:pt x="1129" y="1495"/>
                    <a:pt x="1121" y="1485"/>
                  </a:cubicBezTo>
                  <a:cubicBezTo>
                    <a:pt x="1113" y="1477"/>
                    <a:pt x="1106" y="1467"/>
                    <a:pt x="1099" y="1458"/>
                  </a:cubicBezTo>
                  <a:cubicBezTo>
                    <a:pt x="1075" y="1427"/>
                    <a:pt x="1051" y="1395"/>
                    <a:pt x="1028" y="1364"/>
                  </a:cubicBezTo>
                  <a:cubicBezTo>
                    <a:pt x="780" y="1520"/>
                    <a:pt x="533" y="1520"/>
                    <a:pt x="284" y="1364"/>
                  </a:cubicBezTo>
                  <a:close/>
                  <a:moveTo>
                    <a:pt x="63" y="841"/>
                  </a:moveTo>
                  <a:cubicBezTo>
                    <a:pt x="62" y="1166"/>
                    <a:pt x="328" y="1433"/>
                    <a:pt x="654" y="1434"/>
                  </a:cubicBezTo>
                  <a:cubicBezTo>
                    <a:pt x="981" y="1435"/>
                    <a:pt x="1248" y="1170"/>
                    <a:pt x="1248" y="842"/>
                  </a:cubicBezTo>
                  <a:cubicBezTo>
                    <a:pt x="1249" y="504"/>
                    <a:pt x="970" y="243"/>
                    <a:pt x="645" y="248"/>
                  </a:cubicBezTo>
                  <a:cubicBezTo>
                    <a:pt x="335" y="254"/>
                    <a:pt x="65" y="506"/>
                    <a:pt x="63" y="841"/>
                  </a:cubicBezTo>
                  <a:close/>
                  <a:moveTo>
                    <a:pt x="269" y="326"/>
                  </a:moveTo>
                  <a:cubicBezTo>
                    <a:pt x="249" y="307"/>
                    <a:pt x="228" y="284"/>
                    <a:pt x="206" y="263"/>
                  </a:cubicBezTo>
                  <a:cubicBezTo>
                    <a:pt x="186" y="244"/>
                    <a:pt x="157" y="245"/>
                    <a:pt x="137" y="264"/>
                  </a:cubicBezTo>
                  <a:cubicBezTo>
                    <a:pt x="117" y="283"/>
                    <a:pt x="97" y="303"/>
                    <a:pt x="78" y="322"/>
                  </a:cubicBezTo>
                  <a:cubicBezTo>
                    <a:pt x="62" y="340"/>
                    <a:pt x="58" y="367"/>
                    <a:pt x="73" y="384"/>
                  </a:cubicBezTo>
                  <a:cubicBezTo>
                    <a:pt x="96" y="409"/>
                    <a:pt x="122" y="431"/>
                    <a:pt x="144" y="452"/>
                  </a:cubicBezTo>
                  <a:cubicBezTo>
                    <a:pt x="184" y="411"/>
                    <a:pt x="227" y="369"/>
                    <a:pt x="269" y="326"/>
                  </a:cubicBezTo>
                  <a:close/>
                  <a:moveTo>
                    <a:pt x="1168" y="455"/>
                  </a:moveTo>
                  <a:cubicBezTo>
                    <a:pt x="1190" y="433"/>
                    <a:pt x="1214" y="412"/>
                    <a:pt x="1235" y="389"/>
                  </a:cubicBezTo>
                  <a:cubicBezTo>
                    <a:pt x="1253" y="370"/>
                    <a:pt x="1251" y="342"/>
                    <a:pt x="1233" y="323"/>
                  </a:cubicBezTo>
                  <a:cubicBezTo>
                    <a:pt x="1214" y="302"/>
                    <a:pt x="1194" y="283"/>
                    <a:pt x="1174" y="264"/>
                  </a:cubicBezTo>
                  <a:cubicBezTo>
                    <a:pt x="1154" y="245"/>
                    <a:pt x="1125" y="245"/>
                    <a:pt x="1105" y="264"/>
                  </a:cubicBezTo>
                  <a:cubicBezTo>
                    <a:pt x="1083" y="285"/>
                    <a:pt x="1062" y="307"/>
                    <a:pt x="1041" y="328"/>
                  </a:cubicBezTo>
                  <a:cubicBezTo>
                    <a:pt x="1063" y="348"/>
                    <a:pt x="1086" y="367"/>
                    <a:pt x="1107" y="389"/>
                  </a:cubicBezTo>
                  <a:cubicBezTo>
                    <a:pt x="1128" y="410"/>
                    <a:pt x="1147" y="433"/>
                    <a:pt x="1168" y="45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5D243DA-AD17-41CB-A4DD-09EEE399F0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8463" y="6958013"/>
              <a:ext cx="514350" cy="514350"/>
            </a:xfrm>
            <a:custGeom>
              <a:avLst/>
              <a:gdLst>
                <a:gd name="T0" fmla="*/ 914 w 914"/>
                <a:gd name="T1" fmla="*/ 458 h 915"/>
                <a:gd name="T2" fmla="*/ 457 w 914"/>
                <a:gd name="T3" fmla="*/ 915 h 915"/>
                <a:gd name="T4" fmla="*/ 0 w 914"/>
                <a:gd name="T5" fmla="*/ 458 h 915"/>
                <a:gd name="T6" fmla="*/ 455 w 914"/>
                <a:gd name="T7" fmla="*/ 1 h 915"/>
                <a:gd name="T8" fmla="*/ 914 w 914"/>
                <a:gd name="T9" fmla="*/ 458 h 915"/>
                <a:gd name="T10" fmla="*/ 730 w 914"/>
                <a:gd name="T11" fmla="*/ 764 h 915"/>
                <a:gd name="T12" fmla="*/ 681 w 914"/>
                <a:gd name="T13" fmla="*/ 716 h 915"/>
                <a:gd name="T14" fmla="*/ 675 w 914"/>
                <a:gd name="T15" fmla="*/ 685 h 915"/>
                <a:gd name="T16" fmla="*/ 713 w 914"/>
                <a:gd name="T17" fmla="*/ 681 h 915"/>
                <a:gd name="T18" fmla="*/ 762 w 914"/>
                <a:gd name="T19" fmla="*/ 732 h 915"/>
                <a:gd name="T20" fmla="*/ 866 w 914"/>
                <a:gd name="T21" fmla="*/ 482 h 915"/>
                <a:gd name="T22" fmla="*/ 855 w 914"/>
                <a:gd name="T23" fmla="*/ 481 h 915"/>
                <a:gd name="T24" fmla="*/ 794 w 914"/>
                <a:gd name="T25" fmla="*/ 481 h 915"/>
                <a:gd name="T26" fmla="*/ 771 w 914"/>
                <a:gd name="T27" fmla="*/ 458 h 915"/>
                <a:gd name="T28" fmla="*/ 792 w 914"/>
                <a:gd name="T29" fmla="*/ 435 h 915"/>
                <a:gd name="T30" fmla="*/ 813 w 914"/>
                <a:gd name="T31" fmla="*/ 435 h 915"/>
                <a:gd name="T32" fmla="*/ 866 w 914"/>
                <a:gd name="T33" fmla="*/ 435 h 915"/>
                <a:gd name="T34" fmla="*/ 762 w 914"/>
                <a:gd name="T35" fmla="*/ 185 h 915"/>
                <a:gd name="T36" fmla="*/ 716 w 914"/>
                <a:gd name="T37" fmla="*/ 232 h 915"/>
                <a:gd name="T38" fmla="*/ 679 w 914"/>
                <a:gd name="T39" fmla="*/ 236 h 915"/>
                <a:gd name="T40" fmla="*/ 683 w 914"/>
                <a:gd name="T41" fmla="*/ 199 h 915"/>
                <a:gd name="T42" fmla="*/ 730 w 914"/>
                <a:gd name="T43" fmla="*/ 154 h 915"/>
                <a:gd name="T44" fmla="*/ 480 w 914"/>
                <a:gd name="T45" fmla="*/ 51 h 915"/>
                <a:gd name="T46" fmla="*/ 480 w 914"/>
                <a:gd name="T47" fmla="*/ 118 h 915"/>
                <a:gd name="T48" fmla="*/ 466 w 914"/>
                <a:gd name="T49" fmla="*/ 141 h 915"/>
                <a:gd name="T50" fmla="*/ 443 w 914"/>
                <a:gd name="T51" fmla="*/ 139 h 915"/>
                <a:gd name="T52" fmla="*/ 434 w 914"/>
                <a:gd name="T53" fmla="*/ 115 h 915"/>
                <a:gd name="T54" fmla="*/ 433 w 914"/>
                <a:gd name="T55" fmla="*/ 48 h 915"/>
                <a:gd name="T56" fmla="*/ 184 w 914"/>
                <a:gd name="T57" fmla="*/ 152 h 915"/>
                <a:gd name="T58" fmla="*/ 195 w 914"/>
                <a:gd name="T59" fmla="*/ 163 h 915"/>
                <a:gd name="T60" fmla="*/ 233 w 914"/>
                <a:gd name="T61" fmla="*/ 202 h 915"/>
                <a:gd name="T62" fmla="*/ 234 w 914"/>
                <a:gd name="T63" fmla="*/ 236 h 915"/>
                <a:gd name="T64" fmla="*/ 200 w 914"/>
                <a:gd name="T65" fmla="*/ 234 h 915"/>
                <a:gd name="T66" fmla="*/ 188 w 914"/>
                <a:gd name="T67" fmla="*/ 223 h 915"/>
                <a:gd name="T68" fmla="*/ 151 w 914"/>
                <a:gd name="T69" fmla="*/ 184 h 915"/>
                <a:gd name="T70" fmla="*/ 48 w 914"/>
                <a:gd name="T71" fmla="*/ 435 h 915"/>
                <a:gd name="T72" fmla="*/ 68 w 914"/>
                <a:gd name="T73" fmla="*/ 435 h 915"/>
                <a:gd name="T74" fmla="*/ 120 w 914"/>
                <a:gd name="T75" fmla="*/ 435 h 915"/>
                <a:gd name="T76" fmla="*/ 142 w 914"/>
                <a:gd name="T77" fmla="*/ 458 h 915"/>
                <a:gd name="T78" fmla="*/ 119 w 914"/>
                <a:gd name="T79" fmla="*/ 481 h 915"/>
                <a:gd name="T80" fmla="*/ 102 w 914"/>
                <a:gd name="T81" fmla="*/ 481 h 915"/>
                <a:gd name="T82" fmla="*/ 47 w 914"/>
                <a:gd name="T83" fmla="*/ 481 h 915"/>
                <a:gd name="T84" fmla="*/ 151 w 914"/>
                <a:gd name="T85" fmla="*/ 732 h 915"/>
                <a:gd name="T86" fmla="*/ 200 w 914"/>
                <a:gd name="T87" fmla="*/ 682 h 915"/>
                <a:gd name="T88" fmla="*/ 229 w 914"/>
                <a:gd name="T89" fmla="*/ 676 h 915"/>
                <a:gd name="T90" fmla="*/ 233 w 914"/>
                <a:gd name="T91" fmla="*/ 715 h 915"/>
                <a:gd name="T92" fmla="*/ 184 w 914"/>
                <a:gd name="T93" fmla="*/ 764 h 915"/>
                <a:gd name="T94" fmla="*/ 433 w 914"/>
                <a:gd name="T95" fmla="*/ 868 h 915"/>
                <a:gd name="T96" fmla="*/ 433 w 914"/>
                <a:gd name="T97" fmla="*/ 850 h 915"/>
                <a:gd name="T98" fmla="*/ 434 w 914"/>
                <a:gd name="T99" fmla="*/ 795 h 915"/>
                <a:gd name="T100" fmla="*/ 455 w 914"/>
                <a:gd name="T101" fmla="*/ 772 h 915"/>
                <a:gd name="T102" fmla="*/ 479 w 914"/>
                <a:gd name="T103" fmla="*/ 791 h 915"/>
                <a:gd name="T104" fmla="*/ 480 w 914"/>
                <a:gd name="T105" fmla="*/ 805 h 915"/>
                <a:gd name="T106" fmla="*/ 480 w 914"/>
                <a:gd name="T107" fmla="*/ 868 h 915"/>
                <a:gd name="T108" fmla="*/ 730 w 914"/>
                <a:gd name="T109" fmla="*/ 764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14" h="915">
                  <a:moveTo>
                    <a:pt x="914" y="458"/>
                  </a:moveTo>
                  <a:cubicBezTo>
                    <a:pt x="912" y="707"/>
                    <a:pt x="717" y="915"/>
                    <a:pt x="457" y="915"/>
                  </a:cubicBezTo>
                  <a:cubicBezTo>
                    <a:pt x="199" y="915"/>
                    <a:pt x="0" y="710"/>
                    <a:pt x="0" y="458"/>
                  </a:cubicBezTo>
                  <a:cubicBezTo>
                    <a:pt x="0" y="204"/>
                    <a:pt x="204" y="2"/>
                    <a:pt x="455" y="1"/>
                  </a:cubicBezTo>
                  <a:cubicBezTo>
                    <a:pt x="700" y="0"/>
                    <a:pt x="911" y="194"/>
                    <a:pt x="914" y="458"/>
                  </a:cubicBezTo>
                  <a:close/>
                  <a:moveTo>
                    <a:pt x="730" y="764"/>
                  </a:moveTo>
                  <a:cubicBezTo>
                    <a:pt x="713" y="747"/>
                    <a:pt x="697" y="731"/>
                    <a:pt x="681" y="716"/>
                  </a:cubicBezTo>
                  <a:cubicBezTo>
                    <a:pt x="672" y="707"/>
                    <a:pt x="669" y="696"/>
                    <a:pt x="675" y="685"/>
                  </a:cubicBezTo>
                  <a:cubicBezTo>
                    <a:pt x="683" y="671"/>
                    <a:pt x="700" y="669"/>
                    <a:pt x="713" y="681"/>
                  </a:cubicBezTo>
                  <a:cubicBezTo>
                    <a:pt x="729" y="698"/>
                    <a:pt x="745" y="715"/>
                    <a:pt x="762" y="732"/>
                  </a:cubicBezTo>
                  <a:cubicBezTo>
                    <a:pt x="825" y="659"/>
                    <a:pt x="860" y="577"/>
                    <a:pt x="866" y="482"/>
                  </a:cubicBezTo>
                  <a:cubicBezTo>
                    <a:pt x="861" y="482"/>
                    <a:pt x="858" y="481"/>
                    <a:pt x="855" y="481"/>
                  </a:cubicBezTo>
                  <a:cubicBezTo>
                    <a:pt x="835" y="481"/>
                    <a:pt x="814" y="482"/>
                    <a:pt x="794" y="481"/>
                  </a:cubicBezTo>
                  <a:cubicBezTo>
                    <a:pt x="780" y="481"/>
                    <a:pt x="771" y="471"/>
                    <a:pt x="771" y="458"/>
                  </a:cubicBezTo>
                  <a:cubicBezTo>
                    <a:pt x="771" y="445"/>
                    <a:pt x="778" y="437"/>
                    <a:pt x="792" y="435"/>
                  </a:cubicBezTo>
                  <a:cubicBezTo>
                    <a:pt x="799" y="434"/>
                    <a:pt x="806" y="435"/>
                    <a:pt x="813" y="435"/>
                  </a:cubicBezTo>
                  <a:cubicBezTo>
                    <a:pt x="830" y="434"/>
                    <a:pt x="847" y="435"/>
                    <a:pt x="866" y="435"/>
                  </a:cubicBezTo>
                  <a:cubicBezTo>
                    <a:pt x="860" y="338"/>
                    <a:pt x="825" y="257"/>
                    <a:pt x="762" y="185"/>
                  </a:cubicBezTo>
                  <a:cubicBezTo>
                    <a:pt x="746" y="202"/>
                    <a:pt x="731" y="217"/>
                    <a:pt x="716" y="232"/>
                  </a:cubicBezTo>
                  <a:cubicBezTo>
                    <a:pt x="703" y="245"/>
                    <a:pt x="689" y="246"/>
                    <a:pt x="679" y="236"/>
                  </a:cubicBezTo>
                  <a:cubicBezTo>
                    <a:pt x="669" y="226"/>
                    <a:pt x="670" y="212"/>
                    <a:pt x="683" y="199"/>
                  </a:cubicBezTo>
                  <a:cubicBezTo>
                    <a:pt x="698" y="184"/>
                    <a:pt x="714" y="169"/>
                    <a:pt x="730" y="154"/>
                  </a:cubicBezTo>
                  <a:cubicBezTo>
                    <a:pt x="679" y="98"/>
                    <a:pt x="538" y="40"/>
                    <a:pt x="480" y="51"/>
                  </a:cubicBezTo>
                  <a:cubicBezTo>
                    <a:pt x="480" y="74"/>
                    <a:pt x="481" y="96"/>
                    <a:pt x="480" y="118"/>
                  </a:cubicBezTo>
                  <a:cubicBezTo>
                    <a:pt x="479" y="126"/>
                    <a:pt x="473" y="137"/>
                    <a:pt x="466" y="141"/>
                  </a:cubicBezTo>
                  <a:cubicBezTo>
                    <a:pt x="461" y="144"/>
                    <a:pt x="448" y="143"/>
                    <a:pt x="443" y="139"/>
                  </a:cubicBezTo>
                  <a:cubicBezTo>
                    <a:pt x="438" y="134"/>
                    <a:pt x="434" y="123"/>
                    <a:pt x="434" y="115"/>
                  </a:cubicBezTo>
                  <a:cubicBezTo>
                    <a:pt x="432" y="94"/>
                    <a:pt x="433" y="72"/>
                    <a:pt x="433" y="48"/>
                  </a:cubicBezTo>
                  <a:cubicBezTo>
                    <a:pt x="337" y="55"/>
                    <a:pt x="255" y="90"/>
                    <a:pt x="184" y="152"/>
                  </a:cubicBezTo>
                  <a:cubicBezTo>
                    <a:pt x="188" y="156"/>
                    <a:pt x="191" y="160"/>
                    <a:pt x="195" y="163"/>
                  </a:cubicBezTo>
                  <a:cubicBezTo>
                    <a:pt x="207" y="176"/>
                    <a:pt x="220" y="189"/>
                    <a:pt x="233" y="202"/>
                  </a:cubicBezTo>
                  <a:cubicBezTo>
                    <a:pt x="244" y="213"/>
                    <a:pt x="244" y="227"/>
                    <a:pt x="234" y="236"/>
                  </a:cubicBezTo>
                  <a:cubicBezTo>
                    <a:pt x="225" y="246"/>
                    <a:pt x="211" y="245"/>
                    <a:pt x="200" y="234"/>
                  </a:cubicBezTo>
                  <a:cubicBezTo>
                    <a:pt x="196" y="230"/>
                    <a:pt x="192" y="226"/>
                    <a:pt x="188" y="223"/>
                  </a:cubicBezTo>
                  <a:cubicBezTo>
                    <a:pt x="176" y="210"/>
                    <a:pt x="164" y="198"/>
                    <a:pt x="151" y="184"/>
                  </a:cubicBezTo>
                  <a:cubicBezTo>
                    <a:pt x="88" y="258"/>
                    <a:pt x="53" y="339"/>
                    <a:pt x="48" y="435"/>
                  </a:cubicBezTo>
                  <a:cubicBezTo>
                    <a:pt x="56" y="435"/>
                    <a:pt x="62" y="435"/>
                    <a:pt x="68" y="435"/>
                  </a:cubicBezTo>
                  <a:cubicBezTo>
                    <a:pt x="85" y="435"/>
                    <a:pt x="103" y="434"/>
                    <a:pt x="120" y="435"/>
                  </a:cubicBezTo>
                  <a:cubicBezTo>
                    <a:pt x="135" y="436"/>
                    <a:pt x="143" y="445"/>
                    <a:pt x="142" y="458"/>
                  </a:cubicBezTo>
                  <a:cubicBezTo>
                    <a:pt x="142" y="471"/>
                    <a:pt x="133" y="480"/>
                    <a:pt x="119" y="481"/>
                  </a:cubicBezTo>
                  <a:cubicBezTo>
                    <a:pt x="114" y="482"/>
                    <a:pt x="108" y="481"/>
                    <a:pt x="102" y="481"/>
                  </a:cubicBezTo>
                  <a:cubicBezTo>
                    <a:pt x="84" y="481"/>
                    <a:pt x="66" y="481"/>
                    <a:pt x="47" y="481"/>
                  </a:cubicBezTo>
                  <a:cubicBezTo>
                    <a:pt x="54" y="578"/>
                    <a:pt x="88" y="660"/>
                    <a:pt x="151" y="732"/>
                  </a:cubicBezTo>
                  <a:cubicBezTo>
                    <a:pt x="168" y="714"/>
                    <a:pt x="184" y="698"/>
                    <a:pt x="200" y="682"/>
                  </a:cubicBezTo>
                  <a:cubicBezTo>
                    <a:pt x="208" y="673"/>
                    <a:pt x="218" y="670"/>
                    <a:pt x="229" y="676"/>
                  </a:cubicBezTo>
                  <a:cubicBezTo>
                    <a:pt x="244" y="684"/>
                    <a:pt x="245" y="702"/>
                    <a:pt x="233" y="715"/>
                  </a:cubicBezTo>
                  <a:cubicBezTo>
                    <a:pt x="217" y="731"/>
                    <a:pt x="201" y="747"/>
                    <a:pt x="184" y="764"/>
                  </a:cubicBezTo>
                  <a:cubicBezTo>
                    <a:pt x="256" y="827"/>
                    <a:pt x="338" y="861"/>
                    <a:pt x="433" y="868"/>
                  </a:cubicBezTo>
                  <a:cubicBezTo>
                    <a:pt x="433" y="861"/>
                    <a:pt x="433" y="856"/>
                    <a:pt x="433" y="850"/>
                  </a:cubicBezTo>
                  <a:cubicBezTo>
                    <a:pt x="433" y="832"/>
                    <a:pt x="433" y="813"/>
                    <a:pt x="434" y="795"/>
                  </a:cubicBezTo>
                  <a:cubicBezTo>
                    <a:pt x="434" y="782"/>
                    <a:pt x="442" y="773"/>
                    <a:pt x="455" y="772"/>
                  </a:cubicBezTo>
                  <a:cubicBezTo>
                    <a:pt x="468" y="772"/>
                    <a:pt x="476" y="778"/>
                    <a:pt x="479" y="791"/>
                  </a:cubicBezTo>
                  <a:cubicBezTo>
                    <a:pt x="480" y="795"/>
                    <a:pt x="480" y="800"/>
                    <a:pt x="480" y="805"/>
                  </a:cubicBezTo>
                  <a:cubicBezTo>
                    <a:pt x="480" y="826"/>
                    <a:pt x="480" y="846"/>
                    <a:pt x="480" y="868"/>
                  </a:cubicBezTo>
                  <a:cubicBezTo>
                    <a:pt x="576" y="861"/>
                    <a:pt x="658" y="827"/>
                    <a:pt x="730" y="7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D7AA1FA-2102-44CA-8486-DF0FA18E0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2938" y="7107238"/>
              <a:ext cx="123825" cy="166688"/>
            </a:xfrm>
            <a:custGeom>
              <a:avLst/>
              <a:gdLst>
                <a:gd name="T0" fmla="*/ 0 w 223"/>
                <a:gd name="T1" fmla="*/ 107 h 298"/>
                <a:gd name="T2" fmla="*/ 0 w 223"/>
                <a:gd name="T3" fmla="*/ 29 h 298"/>
                <a:gd name="T4" fmla="*/ 23 w 223"/>
                <a:gd name="T5" fmla="*/ 0 h 298"/>
                <a:gd name="T6" fmla="*/ 47 w 223"/>
                <a:gd name="T7" fmla="*/ 29 h 298"/>
                <a:gd name="T8" fmla="*/ 47 w 223"/>
                <a:gd name="T9" fmla="*/ 166 h 298"/>
                <a:gd name="T10" fmla="*/ 59 w 223"/>
                <a:gd name="T11" fmla="*/ 183 h 298"/>
                <a:gd name="T12" fmla="*/ 201 w 223"/>
                <a:gd name="T13" fmla="*/ 246 h 298"/>
                <a:gd name="T14" fmla="*/ 220 w 223"/>
                <a:gd name="T15" fmla="*/ 274 h 298"/>
                <a:gd name="T16" fmla="*/ 184 w 223"/>
                <a:gd name="T17" fmla="*/ 290 h 298"/>
                <a:gd name="T18" fmla="*/ 55 w 223"/>
                <a:gd name="T19" fmla="*/ 232 h 298"/>
                <a:gd name="T20" fmla="*/ 18 w 223"/>
                <a:gd name="T21" fmla="*/ 216 h 298"/>
                <a:gd name="T22" fmla="*/ 0 w 223"/>
                <a:gd name="T23" fmla="*/ 189 h 298"/>
                <a:gd name="T24" fmla="*/ 0 w 223"/>
                <a:gd name="T25" fmla="*/ 10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3" h="298">
                  <a:moveTo>
                    <a:pt x="0" y="107"/>
                  </a:moveTo>
                  <a:cubicBezTo>
                    <a:pt x="0" y="81"/>
                    <a:pt x="0" y="55"/>
                    <a:pt x="0" y="29"/>
                  </a:cubicBezTo>
                  <a:cubicBezTo>
                    <a:pt x="0" y="10"/>
                    <a:pt x="9" y="0"/>
                    <a:pt x="23" y="0"/>
                  </a:cubicBezTo>
                  <a:cubicBezTo>
                    <a:pt x="39" y="0"/>
                    <a:pt x="47" y="10"/>
                    <a:pt x="47" y="29"/>
                  </a:cubicBezTo>
                  <a:cubicBezTo>
                    <a:pt x="47" y="75"/>
                    <a:pt x="48" y="120"/>
                    <a:pt x="47" y="166"/>
                  </a:cubicBezTo>
                  <a:cubicBezTo>
                    <a:pt x="47" y="175"/>
                    <a:pt x="50" y="180"/>
                    <a:pt x="59" y="183"/>
                  </a:cubicBezTo>
                  <a:cubicBezTo>
                    <a:pt x="106" y="204"/>
                    <a:pt x="154" y="225"/>
                    <a:pt x="201" y="246"/>
                  </a:cubicBezTo>
                  <a:cubicBezTo>
                    <a:pt x="213" y="252"/>
                    <a:pt x="223" y="259"/>
                    <a:pt x="220" y="274"/>
                  </a:cubicBezTo>
                  <a:cubicBezTo>
                    <a:pt x="218" y="291"/>
                    <a:pt x="202" y="298"/>
                    <a:pt x="184" y="290"/>
                  </a:cubicBezTo>
                  <a:cubicBezTo>
                    <a:pt x="141" y="271"/>
                    <a:pt x="98" y="251"/>
                    <a:pt x="55" y="232"/>
                  </a:cubicBezTo>
                  <a:cubicBezTo>
                    <a:pt x="42" y="227"/>
                    <a:pt x="30" y="221"/>
                    <a:pt x="18" y="216"/>
                  </a:cubicBezTo>
                  <a:cubicBezTo>
                    <a:pt x="6" y="211"/>
                    <a:pt x="0" y="202"/>
                    <a:pt x="0" y="189"/>
                  </a:cubicBezTo>
                  <a:cubicBezTo>
                    <a:pt x="0" y="162"/>
                    <a:pt x="0" y="134"/>
                    <a:pt x="0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84E7F18-91A2-4128-8566-5FA55D394B17}"/>
              </a:ext>
            </a:extLst>
          </p:cNvPr>
          <p:cNvGrpSpPr/>
          <p:nvPr/>
        </p:nvGrpSpPr>
        <p:grpSpPr>
          <a:xfrm>
            <a:off x="10549562" y="4474782"/>
            <a:ext cx="616796" cy="616796"/>
            <a:chOff x="7696200" y="6742113"/>
            <a:chExt cx="863601" cy="863601"/>
          </a:xfrm>
          <a:solidFill>
            <a:schemeClr val="bg1"/>
          </a:solidFill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B41E1F18-D071-4700-B861-D40AA99D8A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9713" y="6905626"/>
              <a:ext cx="700088" cy="700088"/>
            </a:xfrm>
            <a:custGeom>
              <a:avLst/>
              <a:gdLst>
                <a:gd name="T0" fmla="*/ 56 w 1245"/>
                <a:gd name="T1" fmla="*/ 1241 h 1245"/>
                <a:gd name="T2" fmla="*/ 0 w 1245"/>
                <a:gd name="T3" fmla="*/ 627 h 1245"/>
                <a:gd name="T4" fmla="*/ 210 w 1245"/>
                <a:gd name="T5" fmla="*/ 600 h 1245"/>
                <a:gd name="T6" fmla="*/ 274 w 1245"/>
                <a:gd name="T7" fmla="*/ 432 h 1245"/>
                <a:gd name="T8" fmla="*/ 435 w 1245"/>
                <a:gd name="T9" fmla="*/ 599 h 1245"/>
                <a:gd name="T10" fmla="*/ 600 w 1245"/>
                <a:gd name="T11" fmla="*/ 584 h 1245"/>
                <a:gd name="T12" fmla="*/ 631 w 1245"/>
                <a:gd name="T13" fmla="*/ 390 h 1245"/>
                <a:gd name="T14" fmla="*/ 780 w 1245"/>
                <a:gd name="T15" fmla="*/ 323 h 1245"/>
                <a:gd name="T16" fmla="*/ 630 w 1245"/>
                <a:gd name="T17" fmla="*/ 255 h 1245"/>
                <a:gd name="T18" fmla="*/ 600 w 1245"/>
                <a:gd name="T19" fmla="*/ 29 h 1245"/>
                <a:gd name="T20" fmla="*/ 1159 w 1245"/>
                <a:gd name="T21" fmla="*/ 0 h 1245"/>
                <a:gd name="T22" fmla="*/ 1245 w 1245"/>
                <a:gd name="T23" fmla="*/ 1160 h 1245"/>
                <a:gd name="T24" fmla="*/ 1179 w 1245"/>
                <a:gd name="T25" fmla="*/ 1245 h 1245"/>
                <a:gd name="T26" fmla="*/ 45 w 1245"/>
                <a:gd name="T27" fmla="*/ 645 h 1245"/>
                <a:gd name="T28" fmla="*/ 45 w 1245"/>
                <a:gd name="T29" fmla="*/ 1153 h 1245"/>
                <a:gd name="T30" fmla="*/ 584 w 1245"/>
                <a:gd name="T31" fmla="*/ 1200 h 1245"/>
                <a:gd name="T32" fmla="*/ 599 w 1245"/>
                <a:gd name="T33" fmla="*/ 1035 h 1245"/>
                <a:gd name="T34" fmla="*/ 427 w 1245"/>
                <a:gd name="T35" fmla="*/ 961 h 1245"/>
                <a:gd name="T36" fmla="*/ 533 w 1245"/>
                <a:gd name="T37" fmla="*/ 810 h 1245"/>
                <a:gd name="T38" fmla="*/ 599 w 1245"/>
                <a:gd name="T39" fmla="*/ 645 h 1245"/>
                <a:gd name="T40" fmla="*/ 420 w 1245"/>
                <a:gd name="T41" fmla="*/ 645 h 1245"/>
                <a:gd name="T42" fmla="*/ 390 w 1245"/>
                <a:gd name="T43" fmla="*/ 534 h 1245"/>
                <a:gd name="T44" fmla="*/ 255 w 1245"/>
                <a:gd name="T45" fmla="*/ 534 h 1245"/>
                <a:gd name="T46" fmla="*/ 217 w 1245"/>
                <a:gd name="T47" fmla="*/ 645 h 1245"/>
                <a:gd name="T48" fmla="*/ 645 w 1245"/>
                <a:gd name="T49" fmla="*/ 1200 h 1245"/>
                <a:gd name="T50" fmla="*/ 1152 w 1245"/>
                <a:gd name="T51" fmla="*/ 1200 h 1245"/>
                <a:gd name="T52" fmla="*/ 1200 w 1245"/>
                <a:gd name="T53" fmla="*/ 662 h 1245"/>
                <a:gd name="T54" fmla="*/ 1035 w 1245"/>
                <a:gd name="T55" fmla="*/ 646 h 1245"/>
                <a:gd name="T56" fmla="*/ 996 w 1245"/>
                <a:gd name="T57" fmla="*/ 798 h 1245"/>
                <a:gd name="T58" fmla="*/ 810 w 1245"/>
                <a:gd name="T59" fmla="*/ 715 h 1245"/>
                <a:gd name="T60" fmla="*/ 645 w 1245"/>
                <a:gd name="T61" fmla="*/ 646 h 1245"/>
                <a:gd name="T62" fmla="*/ 617 w 1245"/>
                <a:gd name="T63" fmla="*/ 855 h 1245"/>
                <a:gd name="T64" fmla="*/ 465 w 1245"/>
                <a:gd name="T65" fmla="*/ 923 h 1245"/>
                <a:gd name="T66" fmla="*/ 613 w 1245"/>
                <a:gd name="T67" fmla="*/ 990 h 1245"/>
                <a:gd name="T68" fmla="*/ 645 w 1245"/>
                <a:gd name="T69" fmla="*/ 1200 h 1245"/>
                <a:gd name="T70" fmla="*/ 708 w 1245"/>
                <a:gd name="T71" fmla="*/ 210 h 1245"/>
                <a:gd name="T72" fmla="*/ 708 w 1245"/>
                <a:gd name="T73" fmla="*/ 435 h 1245"/>
                <a:gd name="T74" fmla="*/ 646 w 1245"/>
                <a:gd name="T75" fmla="*/ 600 h 1245"/>
                <a:gd name="T76" fmla="*/ 827 w 1245"/>
                <a:gd name="T77" fmla="*/ 600 h 1245"/>
                <a:gd name="T78" fmla="*/ 855 w 1245"/>
                <a:gd name="T79" fmla="*/ 711 h 1245"/>
                <a:gd name="T80" fmla="*/ 990 w 1245"/>
                <a:gd name="T81" fmla="*/ 711 h 1245"/>
                <a:gd name="T82" fmla="*/ 1020 w 1245"/>
                <a:gd name="T83" fmla="*/ 600 h 1245"/>
                <a:gd name="T84" fmla="*/ 1200 w 1245"/>
                <a:gd name="T85" fmla="*/ 600 h 1245"/>
                <a:gd name="T86" fmla="*/ 1200 w 1245"/>
                <a:gd name="T87" fmla="*/ 92 h 1245"/>
                <a:gd name="T88" fmla="*/ 662 w 1245"/>
                <a:gd name="T89" fmla="*/ 45 h 1245"/>
                <a:gd name="T90" fmla="*/ 646 w 1245"/>
                <a:gd name="T91" fmla="*/ 210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45" h="1245">
                  <a:moveTo>
                    <a:pt x="66" y="1245"/>
                  </a:moveTo>
                  <a:cubicBezTo>
                    <a:pt x="63" y="1244"/>
                    <a:pt x="59" y="1242"/>
                    <a:pt x="56" y="1241"/>
                  </a:cubicBezTo>
                  <a:cubicBezTo>
                    <a:pt x="22" y="1228"/>
                    <a:pt x="0" y="1199"/>
                    <a:pt x="0" y="1163"/>
                  </a:cubicBezTo>
                  <a:cubicBezTo>
                    <a:pt x="0" y="984"/>
                    <a:pt x="0" y="806"/>
                    <a:pt x="0" y="627"/>
                  </a:cubicBezTo>
                  <a:cubicBezTo>
                    <a:pt x="0" y="608"/>
                    <a:pt x="9" y="600"/>
                    <a:pt x="28" y="600"/>
                  </a:cubicBezTo>
                  <a:cubicBezTo>
                    <a:pt x="88" y="600"/>
                    <a:pt x="148" y="600"/>
                    <a:pt x="210" y="600"/>
                  </a:cubicBezTo>
                  <a:cubicBezTo>
                    <a:pt x="210" y="576"/>
                    <a:pt x="209" y="553"/>
                    <a:pt x="210" y="530"/>
                  </a:cubicBezTo>
                  <a:cubicBezTo>
                    <a:pt x="212" y="485"/>
                    <a:pt x="234" y="452"/>
                    <a:pt x="274" y="432"/>
                  </a:cubicBezTo>
                  <a:cubicBezTo>
                    <a:pt x="347" y="396"/>
                    <a:pt x="433" y="448"/>
                    <a:pt x="435" y="530"/>
                  </a:cubicBezTo>
                  <a:cubicBezTo>
                    <a:pt x="436" y="553"/>
                    <a:pt x="435" y="576"/>
                    <a:pt x="435" y="599"/>
                  </a:cubicBezTo>
                  <a:cubicBezTo>
                    <a:pt x="490" y="599"/>
                    <a:pt x="544" y="599"/>
                    <a:pt x="600" y="599"/>
                  </a:cubicBezTo>
                  <a:cubicBezTo>
                    <a:pt x="600" y="594"/>
                    <a:pt x="600" y="589"/>
                    <a:pt x="600" y="584"/>
                  </a:cubicBezTo>
                  <a:cubicBezTo>
                    <a:pt x="600" y="529"/>
                    <a:pt x="600" y="475"/>
                    <a:pt x="600" y="421"/>
                  </a:cubicBezTo>
                  <a:cubicBezTo>
                    <a:pt x="600" y="397"/>
                    <a:pt x="607" y="390"/>
                    <a:pt x="631" y="390"/>
                  </a:cubicBezTo>
                  <a:cubicBezTo>
                    <a:pt x="657" y="390"/>
                    <a:pt x="684" y="391"/>
                    <a:pt x="710" y="390"/>
                  </a:cubicBezTo>
                  <a:cubicBezTo>
                    <a:pt x="750" y="390"/>
                    <a:pt x="780" y="361"/>
                    <a:pt x="780" y="323"/>
                  </a:cubicBezTo>
                  <a:cubicBezTo>
                    <a:pt x="780" y="286"/>
                    <a:pt x="750" y="256"/>
                    <a:pt x="711" y="255"/>
                  </a:cubicBezTo>
                  <a:cubicBezTo>
                    <a:pt x="684" y="255"/>
                    <a:pt x="657" y="255"/>
                    <a:pt x="630" y="255"/>
                  </a:cubicBezTo>
                  <a:cubicBezTo>
                    <a:pt x="608" y="255"/>
                    <a:pt x="600" y="248"/>
                    <a:pt x="600" y="227"/>
                  </a:cubicBezTo>
                  <a:cubicBezTo>
                    <a:pt x="600" y="161"/>
                    <a:pt x="600" y="95"/>
                    <a:pt x="600" y="29"/>
                  </a:cubicBezTo>
                  <a:cubicBezTo>
                    <a:pt x="600" y="8"/>
                    <a:pt x="608" y="0"/>
                    <a:pt x="629" y="0"/>
                  </a:cubicBezTo>
                  <a:cubicBezTo>
                    <a:pt x="806" y="0"/>
                    <a:pt x="982" y="0"/>
                    <a:pt x="1159" y="0"/>
                  </a:cubicBezTo>
                  <a:cubicBezTo>
                    <a:pt x="1210" y="0"/>
                    <a:pt x="1245" y="35"/>
                    <a:pt x="1245" y="86"/>
                  </a:cubicBezTo>
                  <a:cubicBezTo>
                    <a:pt x="1245" y="444"/>
                    <a:pt x="1245" y="802"/>
                    <a:pt x="1245" y="1160"/>
                  </a:cubicBezTo>
                  <a:cubicBezTo>
                    <a:pt x="1245" y="1200"/>
                    <a:pt x="1223" y="1229"/>
                    <a:pt x="1185" y="1242"/>
                  </a:cubicBezTo>
                  <a:cubicBezTo>
                    <a:pt x="1183" y="1243"/>
                    <a:pt x="1181" y="1244"/>
                    <a:pt x="1179" y="1245"/>
                  </a:cubicBezTo>
                  <a:cubicBezTo>
                    <a:pt x="808" y="1245"/>
                    <a:pt x="437" y="1245"/>
                    <a:pt x="66" y="1245"/>
                  </a:cubicBezTo>
                  <a:close/>
                  <a:moveTo>
                    <a:pt x="45" y="645"/>
                  </a:moveTo>
                  <a:cubicBezTo>
                    <a:pt x="45" y="652"/>
                    <a:pt x="45" y="657"/>
                    <a:pt x="45" y="662"/>
                  </a:cubicBezTo>
                  <a:cubicBezTo>
                    <a:pt x="45" y="825"/>
                    <a:pt x="45" y="989"/>
                    <a:pt x="45" y="1153"/>
                  </a:cubicBezTo>
                  <a:cubicBezTo>
                    <a:pt x="45" y="1187"/>
                    <a:pt x="59" y="1200"/>
                    <a:pt x="93" y="1200"/>
                  </a:cubicBezTo>
                  <a:cubicBezTo>
                    <a:pt x="256" y="1200"/>
                    <a:pt x="420" y="1200"/>
                    <a:pt x="584" y="1200"/>
                  </a:cubicBezTo>
                  <a:cubicBezTo>
                    <a:pt x="589" y="1200"/>
                    <a:pt x="594" y="1200"/>
                    <a:pt x="599" y="1200"/>
                  </a:cubicBezTo>
                  <a:cubicBezTo>
                    <a:pt x="599" y="1145"/>
                    <a:pt x="599" y="1090"/>
                    <a:pt x="599" y="1035"/>
                  </a:cubicBezTo>
                  <a:cubicBezTo>
                    <a:pt x="575" y="1035"/>
                    <a:pt x="552" y="1036"/>
                    <a:pt x="530" y="1035"/>
                  </a:cubicBezTo>
                  <a:cubicBezTo>
                    <a:pt x="483" y="1034"/>
                    <a:pt x="442" y="1004"/>
                    <a:pt x="427" y="961"/>
                  </a:cubicBezTo>
                  <a:cubicBezTo>
                    <a:pt x="411" y="918"/>
                    <a:pt x="423" y="870"/>
                    <a:pt x="458" y="839"/>
                  </a:cubicBezTo>
                  <a:cubicBezTo>
                    <a:pt x="479" y="820"/>
                    <a:pt x="504" y="811"/>
                    <a:pt x="533" y="810"/>
                  </a:cubicBezTo>
                  <a:cubicBezTo>
                    <a:pt x="555" y="810"/>
                    <a:pt x="578" y="810"/>
                    <a:pt x="599" y="810"/>
                  </a:cubicBezTo>
                  <a:cubicBezTo>
                    <a:pt x="599" y="754"/>
                    <a:pt x="599" y="700"/>
                    <a:pt x="599" y="645"/>
                  </a:cubicBezTo>
                  <a:cubicBezTo>
                    <a:pt x="593" y="645"/>
                    <a:pt x="588" y="645"/>
                    <a:pt x="582" y="645"/>
                  </a:cubicBezTo>
                  <a:cubicBezTo>
                    <a:pt x="528" y="645"/>
                    <a:pt x="474" y="645"/>
                    <a:pt x="420" y="645"/>
                  </a:cubicBezTo>
                  <a:cubicBezTo>
                    <a:pt x="397" y="645"/>
                    <a:pt x="390" y="638"/>
                    <a:pt x="390" y="615"/>
                  </a:cubicBezTo>
                  <a:cubicBezTo>
                    <a:pt x="390" y="588"/>
                    <a:pt x="390" y="561"/>
                    <a:pt x="390" y="534"/>
                  </a:cubicBezTo>
                  <a:cubicBezTo>
                    <a:pt x="390" y="495"/>
                    <a:pt x="360" y="466"/>
                    <a:pt x="323" y="465"/>
                  </a:cubicBezTo>
                  <a:cubicBezTo>
                    <a:pt x="285" y="465"/>
                    <a:pt x="256" y="495"/>
                    <a:pt x="255" y="534"/>
                  </a:cubicBezTo>
                  <a:cubicBezTo>
                    <a:pt x="255" y="558"/>
                    <a:pt x="255" y="582"/>
                    <a:pt x="255" y="606"/>
                  </a:cubicBezTo>
                  <a:cubicBezTo>
                    <a:pt x="255" y="641"/>
                    <a:pt x="251" y="645"/>
                    <a:pt x="217" y="645"/>
                  </a:cubicBezTo>
                  <a:cubicBezTo>
                    <a:pt x="160" y="645"/>
                    <a:pt x="104" y="645"/>
                    <a:pt x="45" y="645"/>
                  </a:cubicBezTo>
                  <a:close/>
                  <a:moveTo>
                    <a:pt x="645" y="1200"/>
                  </a:moveTo>
                  <a:cubicBezTo>
                    <a:pt x="652" y="1200"/>
                    <a:pt x="657" y="1200"/>
                    <a:pt x="662" y="1200"/>
                  </a:cubicBezTo>
                  <a:cubicBezTo>
                    <a:pt x="825" y="1200"/>
                    <a:pt x="989" y="1200"/>
                    <a:pt x="1152" y="1200"/>
                  </a:cubicBezTo>
                  <a:cubicBezTo>
                    <a:pt x="1187" y="1200"/>
                    <a:pt x="1200" y="1187"/>
                    <a:pt x="1200" y="1152"/>
                  </a:cubicBezTo>
                  <a:cubicBezTo>
                    <a:pt x="1200" y="989"/>
                    <a:pt x="1200" y="826"/>
                    <a:pt x="1200" y="662"/>
                  </a:cubicBezTo>
                  <a:cubicBezTo>
                    <a:pt x="1200" y="657"/>
                    <a:pt x="1200" y="652"/>
                    <a:pt x="1200" y="646"/>
                  </a:cubicBezTo>
                  <a:cubicBezTo>
                    <a:pt x="1144" y="646"/>
                    <a:pt x="1090" y="646"/>
                    <a:pt x="1035" y="646"/>
                  </a:cubicBezTo>
                  <a:cubicBezTo>
                    <a:pt x="1035" y="670"/>
                    <a:pt x="1035" y="692"/>
                    <a:pt x="1035" y="715"/>
                  </a:cubicBezTo>
                  <a:cubicBezTo>
                    <a:pt x="1034" y="748"/>
                    <a:pt x="1021" y="776"/>
                    <a:pt x="996" y="798"/>
                  </a:cubicBezTo>
                  <a:cubicBezTo>
                    <a:pt x="960" y="828"/>
                    <a:pt x="920" y="834"/>
                    <a:pt x="877" y="815"/>
                  </a:cubicBezTo>
                  <a:cubicBezTo>
                    <a:pt x="835" y="796"/>
                    <a:pt x="812" y="762"/>
                    <a:pt x="810" y="715"/>
                  </a:cubicBezTo>
                  <a:cubicBezTo>
                    <a:pt x="809" y="692"/>
                    <a:pt x="810" y="669"/>
                    <a:pt x="810" y="646"/>
                  </a:cubicBezTo>
                  <a:cubicBezTo>
                    <a:pt x="754" y="646"/>
                    <a:pt x="700" y="646"/>
                    <a:pt x="645" y="646"/>
                  </a:cubicBezTo>
                  <a:cubicBezTo>
                    <a:pt x="645" y="707"/>
                    <a:pt x="645" y="767"/>
                    <a:pt x="645" y="827"/>
                  </a:cubicBezTo>
                  <a:cubicBezTo>
                    <a:pt x="645" y="847"/>
                    <a:pt x="637" y="855"/>
                    <a:pt x="617" y="855"/>
                  </a:cubicBezTo>
                  <a:cubicBezTo>
                    <a:pt x="590" y="855"/>
                    <a:pt x="562" y="855"/>
                    <a:pt x="535" y="855"/>
                  </a:cubicBezTo>
                  <a:cubicBezTo>
                    <a:pt x="495" y="856"/>
                    <a:pt x="465" y="885"/>
                    <a:pt x="465" y="923"/>
                  </a:cubicBezTo>
                  <a:cubicBezTo>
                    <a:pt x="465" y="961"/>
                    <a:pt x="495" y="990"/>
                    <a:pt x="535" y="990"/>
                  </a:cubicBezTo>
                  <a:cubicBezTo>
                    <a:pt x="561" y="990"/>
                    <a:pt x="587" y="990"/>
                    <a:pt x="613" y="990"/>
                  </a:cubicBezTo>
                  <a:cubicBezTo>
                    <a:pt x="639" y="990"/>
                    <a:pt x="645" y="997"/>
                    <a:pt x="645" y="1023"/>
                  </a:cubicBezTo>
                  <a:cubicBezTo>
                    <a:pt x="645" y="1081"/>
                    <a:pt x="645" y="1140"/>
                    <a:pt x="645" y="1200"/>
                  </a:cubicBezTo>
                  <a:close/>
                  <a:moveTo>
                    <a:pt x="646" y="210"/>
                  </a:moveTo>
                  <a:cubicBezTo>
                    <a:pt x="667" y="210"/>
                    <a:pt x="687" y="210"/>
                    <a:pt x="708" y="210"/>
                  </a:cubicBezTo>
                  <a:cubicBezTo>
                    <a:pt x="774" y="211"/>
                    <a:pt x="825" y="260"/>
                    <a:pt x="825" y="323"/>
                  </a:cubicBezTo>
                  <a:cubicBezTo>
                    <a:pt x="825" y="387"/>
                    <a:pt x="775" y="435"/>
                    <a:pt x="708" y="435"/>
                  </a:cubicBezTo>
                  <a:cubicBezTo>
                    <a:pt x="687" y="435"/>
                    <a:pt x="667" y="435"/>
                    <a:pt x="646" y="435"/>
                  </a:cubicBezTo>
                  <a:cubicBezTo>
                    <a:pt x="646" y="491"/>
                    <a:pt x="646" y="545"/>
                    <a:pt x="646" y="600"/>
                  </a:cubicBezTo>
                  <a:cubicBezTo>
                    <a:pt x="652" y="600"/>
                    <a:pt x="658" y="600"/>
                    <a:pt x="663" y="600"/>
                  </a:cubicBezTo>
                  <a:cubicBezTo>
                    <a:pt x="718" y="600"/>
                    <a:pt x="772" y="600"/>
                    <a:pt x="827" y="600"/>
                  </a:cubicBezTo>
                  <a:cubicBezTo>
                    <a:pt x="847" y="600"/>
                    <a:pt x="855" y="608"/>
                    <a:pt x="855" y="628"/>
                  </a:cubicBezTo>
                  <a:cubicBezTo>
                    <a:pt x="855" y="656"/>
                    <a:pt x="855" y="683"/>
                    <a:pt x="855" y="711"/>
                  </a:cubicBezTo>
                  <a:cubicBezTo>
                    <a:pt x="856" y="750"/>
                    <a:pt x="885" y="780"/>
                    <a:pt x="923" y="780"/>
                  </a:cubicBezTo>
                  <a:cubicBezTo>
                    <a:pt x="960" y="780"/>
                    <a:pt x="990" y="750"/>
                    <a:pt x="990" y="711"/>
                  </a:cubicBezTo>
                  <a:cubicBezTo>
                    <a:pt x="990" y="684"/>
                    <a:pt x="990" y="657"/>
                    <a:pt x="990" y="630"/>
                  </a:cubicBezTo>
                  <a:cubicBezTo>
                    <a:pt x="990" y="608"/>
                    <a:pt x="998" y="600"/>
                    <a:pt x="1020" y="600"/>
                  </a:cubicBezTo>
                  <a:cubicBezTo>
                    <a:pt x="1074" y="600"/>
                    <a:pt x="1129" y="600"/>
                    <a:pt x="1183" y="600"/>
                  </a:cubicBezTo>
                  <a:cubicBezTo>
                    <a:pt x="1189" y="600"/>
                    <a:pt x="1194" y="600"/>
                    <a:pt x="1200" y="600"/>
                  </a:cubicBezTo>
                  <a:cubicBezTo>
                    <a:pt x="1200" y="594"/>
                    <a:pt x="1200" y="589"/>
                    <a:pt x="1200" y="585"/>
                  </a:cubicBezTo>
                  <a:cubicBezTo>
                    <a:pt x="1200" y="421"/>
                    <a:pt x="1200" y="256"/>
                    <a:pt x="1200" y="92"/>
                  </a:cubicBezTo>
                  <a:cubicBezTo>
                    <a:pt x="1200" y="59"/>
                    <a:pt x="1186" y="45"/>
                    <a:pt x="1154" y="45"/>
                  </a:cubicBezTo>
                  <a:cubicBezTo>
                    <a:pt x="990" y="45"/>
                    <a:pt x="826" y="45"/>
                    <a:pt x="662" y="45"/>
                  </a:cubicBezTo>
                  <a:cubicBezTo>
                    <a:pt x="656" y="45"/>
                    <a:pt x="651" y="45"/>
                    <a:pt x="646" y="45"/>
                  </a:cubicBezTo>
                  <a:cubicBezTo>
                    <a:pt x="646" y="101"/>
                    <a:pt x="646" y="155"/>
                    <a:pt x="646" y="2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411C2C7B-62FF-4BA3-8AC8-DAAA3082B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6200" y="6742113"/>
              <a:ext cx="463550" cy="363538"/>
            </a:xfrm>
            <a:custGeom>
              <a:avLst/>
              <a:gdLst>
                <a:gd name="T0" fmla="*/ 630 w 826"/>
                <a:gd name="T1" fmla="*/ 0 h 646"/>
                <a:gd name="T2" fmla="*/ 645 w 826"/>
                <a:gd name="T3" fmla="*/ 32 h 646"/>
                <a:gd name="T4" fmla="*/ 645 w 826"/>
                <a:gd name="T5" fmla="*/ 192 h 646"/>
                <a:gd name="T6" fmla="*/ 645 w 826"/>
                <a:gd name="T7" fmla="*/ 210 h 646"/>
                <a:gd name="T8" fmla="*/ 715 w 826"/>
                <a:gd name="T9" fmla="*/ 211 h 646"/>
                <a:gd name="T10" fmla="*/ 825 w 826"/>
                <a:gd name="T11" fmla="*/ 324 h 646"/>
                <a:gd name="T12" fmla="*/ 717 w 826"/>
                <a:gd name="T13" fmla="*/ 435 h 646"/>
                <a:gd name="T14" fmla="*/ 645 w 826"/>
                <a:gd name="T15" fmla="*/ 435 h 646"/>
                <a:gd name="T16" fmla="*/ 645 w 826"/>
                <a:gd name="T17" fmla="*/ 453 h 646"/>
                <a:gd name="T18" fmla="*/ 645 w 826"/>
                <a:gd name="T19" fmla="*/ 616 h 646"/>
                <a:gd name="T20" fmla="*/ 617 w 826"/>
                <a:gd name="T21" fmla="*/ 645 h 646"/>
                <a:gd name="T22" fmla="*/ 419 w 826"/>
                <a:gd name="T23" fmla="*/ 645 h 646"/>
                <a:gd name="T24" fmla="*/ 390 w 826"/>
                <a:gd name="T25" fmla="*/ 617 h 646"/>
                <a:gd name="T26" fmla="*/ 390 w 826"/>
                <a:gd name="T27" fmla="*/ 535 h 646"/>
                <a:gd name="T28" fmla="*/ 323 w 826"/>
                <a:gd name="T29" fmla="*/ 465 h 646"/>
                <a:gd name="T30" fmla="*/ 255 w 826"/>
                <a:gd name="T31" fmla="*/ 535 h 646"/>
                <a:gd name="T32" fmla="*/ 255 w 826"/>
                <a:gd name="T33" fmla="*/ 617 h 646"/>
                <a:gd name="T34" fmla="*/ 227 w 826"/>
                <a:gd name="T35" fmla="*/ 645 h 646"/>
                <a:gd name="T36" fmla="*/ 30 w 826"/>
                <a:gd name="T37" fmla="*/ 646 h 646"/>
                <a:gd name="T38" fmla="*/ 0 w 826"/>
                <a:gd name="T39" fmla="*/ 630 h 646"/>
                <a:gd name="T40" fmla="*/ 0 w 826"/>
                <a:gd name="T41" fmla="*/ 66 h 646"/>
                <a:gd name="T42" fmla="*/ 66 w 826"/>
                <a:gd name="T43" fmla="*/ 0 h 646"/>
                <a:gd name="T44" fmla="*/ 630 w 826"/>
                <a:gd name="T45" fmla="*/ 0 h 646"/>
                <a:gd name="T46" fmla="*/ 600 w 826"/>
                <a:gd name="T47" fmla="*/ 45 h 646"/>
                <a:gd name="T48" fmla="*/ 584 w 826"/>
                <a:gd name="T49" fmla="*/ 45 h 646"/>
                <a:gd name="T50" fmla="*/ 93 w 826"/>
                <a:gd name="T51" fmla="*/ 45 h 646"/>
                <a:gd name="T52" fmla="*/ 45 w 826"/>
                <a:gd name="T53" fmla="*/ 93 h 646"/>
                <a:gd name="T54" fmla="*/ 45 w 826"/>
                <a:gd name="T55" fmla="*/ 584 h 646"/>
                <a:gd name="T56" fmla="*/ 45 w 826"/>
                <a:gd name="T57" fmla="*/ 600 h 646"/>
                <a:gd name="T58" fmla="*/ 128 w 826"/>
                <a:gd name="T59" fmla="*/ 600 h 646"/>
                <a:gd name="T60" fmla="*/ 210 w 826"/>
                <a:gd name="T61" fmla="*/ 600 h 646"/>
                <a:gd name="T62" fmla="*/ 210 w 826"/>
                <a:gd name="T63" fmla="*/ 529 h 646"/>
                <a:gd name="T64" fmla="*/ 321 w 826"/>
                <a:gd name="T65" fmla="*/ 420 h 646"/>
                <a:gd name="T66" fmla="*/ 435 w 826"/>
                <a:gd name="T67" fmla="*/ 531 h 646"/>
                <a:gd name="T68" fmla="*/ 435 w 826"/>
                <a:gd name="T69" fmla="*/ 599 h 646"/>
                <a:gd name="T70" fmla="*/ 600 w 826"/>
                <a:gd name="T71" fmla="*/ 599 h 646"/>
                <a:gd name="T72" fmla="*/ 600 w 826"/>
                <a:gd name="T73" fmla="*/ 420 h 646"/>
                <a:gd name="T74" fmla="*/ 629 w 826"/>
                <a:gd name="T75" fmla="*/ 390 h 646"/>
                <a:gd name="T76" fmla="*/ 710 w 826"/>
                <a:gd name="T77" fmla="*/ 390 h 646"/>
                <a:gd name="T78" fmla="*/ 780 w 826"/>
                <a:gd name="T79" fmla="*/ 324 h 646"/>
                <a:gd name="T80" fmla="*/ 710 w 826"/>
                <a:gd name="T81" fmla="*/ 255 h 646"/>
                <a:gd name="T82" fmla="*/ 633 w 826"/>
                <a:gd name="T83" fmla="*/ 255 h 646"/>
                <a:gd name="T84" fmla="*/ 600 w 826"/>
                <a:gd name="T85" fmla="*/ 223 h 646"/>
                <a:gd name="T86" fmla="*/ 600 w 826"/>
                <a:gd name="T87" fmla="*/ 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6" h="646">
                  <a:moveTo>
                    <a:pt x="630" y="0"/>
                  </a:moveTo>
                  <a:cubicBezTo>
                    <a:pt x="642" y="8"/>
                    <a:pt x="646" y="18"/>
                    <a:pt x="645" y="32"/>
                  </a:cubicBezTo>
                  <a:cubicBezTo>
                    <a:pt x="645" y="85"/>
                    <a:pt x="645" y="139"/>
                    <a:pt x="645" y="192"/>
                  </a:cubicBezTo>
                  <a:cubicBezTo>
                    <a:pt x="645" y="198"/>
                    <a:pt x="645" y="203"/>
                    <a:pt x="645" y="210"/>
                  </a:cubicBezTo>
                  <a:cubicBezTo>
                    <a:pt x="669" y="210"/>
                    <a:pt x="692" y="210"/>
                    <a:pt x="715" y="211"/>
                  </a:cubicBezTo>
                  <a:cubicBezTo>
                    <a:pt x="776" y="212"/>
                    <a:pt x="826" y="264"/>
                    <a:pt x="825" y="324"/>
                  </a:cubicBezTo>
                  <a:cubicBezTo>
                    <a:pt x="824" y="384"/>
                    <a:pt x="777" y="433"/>
                    <a:pt x="717" y="435"/>
                  </a:cubicBezTo>
                  <a:cubicBezTo>
                    <a:pt x="694" y="436"/>
                    <a:pt x="670" y="435"/>
                    <a:pt x="645" y="435"/>
                  </a:cubicBezTo>
                  <a:cubicBezTo>
                    <a:pt x="645" y="442"/>
                    <a:pt x="645" y="447"/>
                    <a:pt x="645" y="453"/>
                  </a:cubicBezTo>
                  <a:cubicBezTo>
                    <a:pt x="645" y="507"/>
                    <a:pt x="645" y="562"/>
                    <a:pt x="645" y="616"/>
                  </a:cubicBezTo>
                  <a:cubicBezTo>
                    <a:pt x="645" y="637"/>
                    <a:pt x="638" y="645"/>
                    <a:pt x="617" y="645"/>
                  </a:cubicBezTo>
                  <a:cubicBezTo>
                    <a:pt x="551" y="645"/>
                    <a:pt x="485" y="645"/>
                    <a:pt x="419" y="645"/>
                  </a:cubicBezTo>
                  <a:cubicBezTo>
                    <a:pt x="398" y="645"/>
                    <a:pt x="390" y="637"/>
                    <a:pt x="390" y="617"/>
                  </a:cubicBezTo>
                  <a:cubicBezTo>
                    <a:pt x="390" y="590"/>
                    <a:pt x="390" y="562"/>
                    <a:pt x="390" y="535"/>
                  </a:cubicBezTo>
                  <a:cubicBezTo>
                    <a:pt x="390" y="495"/>
                    <a:pt x="361" y="465"/>
                    <a:pt x="323" y="465"/>
                  </a:cubicBezTo>
                  <a:cubicBezTo>
                    <a:pt x="285" y="465"/>
                    <a:pt x="256" y="495"/>
                    <a:pt x="255" y="535"/>
                  </a:cubicBezTo>
                  <a:cubicBezTo>
                    <a:pt x="255" y="562"/>
                    <a:pt x="255" y="590"/>
                    <a:pt x="255" y="617"/>
                  </a:cubicBezTo>
                  <a:cubicBezTo>
                    <a:pt x="255" y="637"/>
                    <a:pt x="247" y="645"/>
                    <a:pt x="227" y="645"/>
                  </a:cubicBezTo>
                  <a:cubicBezTo>
                    <a:pt x="161" y="645"/>
                    <a:pt x="96" y="645"/>
                    <a:pt x="30" y="646"/>
                  </a:cubicBezTo>
                  <a:cubicBezTo>
                    <a:pt x="17" y="646"/>
                    <a:pt x="7" y="641"/>
                    <a:pt x="0" y="630"/>
                  </a:cubicBezTo>
                  <a:cubicBezTo>
                    <a:pt x="0" y="442"/>
                    <a:pt x="0" y="254"/>
                    <a:pt x="0" y="66"/>
                  </a:cubicBezTo>
                  <a:cubicBezTo>
                    <a:pt x="11" y="33"/>
                    <a:pt x="33" y="11"/>
                    <a:pt x="66" y="0"/>
                  </a:cubicBezTo>
                  <a:cubicBezTo>
                    <a:pt x="254" y="0"/>
                    <a:pt x="442" y="0"/>
                    <a:pt x="630" y="0"/>
                  </a:cubicBezTo>
                  <a:close/>
                  <a:moveTo>
                    <a:pt x="600" y="45"/>
                  </a:moveTo>
                  <a:cubicBezTo>
                    <a:pt x="594" y="45"/>
                    <a:pt x="589" y="45"/>
                    <a:pt x="584" y="45"/>
                  </a:cubicBezTo>
                  <a:cubicBezTo>
                    <a:pt x="420" y="45"/>
                    <a:pt x="257" y="45"/>
                    <a:pt x="93" y="45"/>
                  </a:cubicBezTo>
                  <a:cubicBezTo>
                    <a:pt x="58" y="45"/>
                    <a:pt x="45" y="59"/>
                    <a:pt x="45" y="93"/>
                  </a:cubicBezTo>
                  <a:cubicBezTo>
                    <a:pt x="45" y="257"/>
                    <a:pt x="45" y="420"/>
                    <a:pt x="45" y="584"/>
                  </a:cubicBezTo>
                  <a:cubicBezTo>
                    <a:pt x="45" y="589"/>
                    <a:pt x="45" y="594"/>
                    <a:pt x="45" y="600"/>
                  </a:cubicBezTo>
                  <a:cubicBezTo>
                    <a:pt x="74" y="600"/>
                    <a:pt x="101" y="600"/>
                    <a:pt x="128" y="600"/>
                  </a:cubicBezTo>
                  <a:cubicBezTo>
                    <a:pt x="155" y="600"/>
                    <a:pt x="183" y="600"/>
                    <a:pt x="210" y="600"/>
                  </a:cubicBezTo>
                  <a:cubicBezTo>
                    <a:pt x="210" y="575"/>
                    <a:pt x="210" y="552"/>
                    <a:pt x="210" y="529"/>
                  </a:cubicBezTo>
                  <a:cubicBezTo>
                    <a:pt x="212" y="470"/>
                    <a:pt x="261" y="421"/>
                    <a:pt x="321" y="420"/>
                  </a:cubicBezTo>
                  <a:cubicBezTo>
                    <a:pt x="383" y="420"/>
                    <a:pt x="434" y="469"/>
                    <a:pt x="435" y="531"/>
                  </a:cubicBezTo>
                  <a:cubicBezTo>
                    <a:pt x="436" y="554"/>
                    <a:pt x="435" y="577"/>
                    <a:pt x="435" y="599"/>
                  </a:cubicBezTo>
                  <a:cubicBezTo>
                    <a:pt x="491" y="599"/>
                    <a:pt x="546" y="599"/>
                    <a:pt x="600" y="599"/>
                  </a:cubicBezTo>
                  <a:cubicBezTo>
                    <a:pt x="600" y="538"/>
                    <a:pt x="600" y="479"/>
                    <a:pt x="600" y="420"/>
                  </a:cubicBezTo>
                  <a:cubicBezTo>
                    <a:pt x="600" y="398"/>
                    <a:pt x="608" y="390"/>
                    <a:pt x="629" y="390"/>
                  </a:cubicBezTo>
                  <a:cubicBezTo>
                    <a:pt x="656" y="390"/>
                    <a:pt x="683" y="391"/>
                    <a:pt x="710" y="390"/>
                  </a:cubicBezTo>
                  <a:cubicBezTo>
                    <a:pt x="750" y="390"/>
                    <a:pt x="780" y="361"/>
                    <a:pt x="780" y="324"/>
                  </a:cubicBezTo>
                  <a:cubicBezTo>
                    <a:pt x="781" y="286"/>
                    <a:pt x="750" y="256"/>
                    <a:pt x="710" y="255"/>
                  </a:cubicBezTo>
                  <a:cubicBezTo>
                    <a:pt x="684" y="255"/>
                    <a:pt x="659" y="255"/>
                    <a:pt x="633" y="255"/>
                  </a:cubicBezTo>
                  <a:cubicBezTo>
                    <a:pt x="607" y="255"/>
                    <a:pt x="600" y="249"/>
                    <a:pt x="600" y="223"/>
                  </a:cubicBezTo>
                  <a:cubicBezTo>
                    <a:pt x="600" y="164"/>
                    <a:pt x="600" y="106"/>
                    <a:pt x="600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C7B042E-6A9D-459D-8788-166D833FC7C6}"/>
              </a:ext>
            </a:extLst>
          </p:cNvPr>
          <p:cNvGrpSpPr/>
          <p:nvPr/>
        </p:nvGrpSpPr>
        <p:grpSpPr>
          <a:xfrm>
            <a:off x="10596050" y="3386468"/>
            <a:ext cx="523823" cy="598655"/>
            <a:chOff x="10845800" y="6770688"/>
            <a:chExt cx="733425" cy="838200"/>
          </a:xfrm>
          <a:solidFill>
            <a:schemeClr val="bg1"/>
          </a:solidFill>
        </p:grpSpPr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40F50CAD-E7F2-4286-95BF-05E4F09A8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45800" y="6770688"/>
              <a:ext cx="733425" cy="838200"/>
            </a:xfrm>
            <a:custGeom>
              <a:avLst/>
              <a:gdLst>
                <a:gd name="T0" fmla="*/ 205 w 1305"/>
                <a:gd name="T1" fmla="*/ 55 h 1491"/>
                <a:gd name="T2" fmla="*/ 243 w 1305"/>
                <a:gd name="T3" fmla="*/ 0 h 1491"/>
                <a:gd name="T4" fmla="*/ 1096 w 1305"/>
                <a:gd name="T5" fmla="*/ 36 h 1491"/>
                <a:gd name="T6" fmla="*/ 1125 w 1305"/>
                <a:gd name="T7" fmla="*/ 127 h 1491"/>
                <a:gd name="T8" fmla="*/ 1243 w 1305"/>
                <a:gd name="T9" fmla="*/ 149 h 1491"/>
                <a:gd name="T10" fmla="*/ 1025 w 1305"/>
                <a:gd name="T11" fmla="*/ 562 h 1491"/>
                <a:gd name="T12" fmla="*/ 788 w 1305"/>
                <a:gd name="T13" fmla="*/ 798 h 1491"/>
                <a:gd name="T14" fmla="*/ 736 w 1305"/>
                <a:gd name="T15" fmla="*/ 828 h 1491"/>
                <a:gd name="T16" fmla="*/ 738 w 1305"/>
                <a:gd name="T17" fmla="*/ 1078 h 1491"/>
                <a:gd name="T18" fmla="*/ 856 w 1305"/>
                <a:gd name="T19" fmla="*/ 1078 h 1491"/>
                <a:gd name="T20" fmla="*/ 885 w 1305"/>
                <a:gd name="T21" fmla="*/ 1197 h 1491"/>
                <a:gd name="T22" fmla="*/ 923 w 1305"/>
                <a:gd name="T23" fmla="*/ 1215 h 1491"/>
                <a:gd name="T24" fmla="*/ 1011 w 1305"/>
                <a:gd name="T25" fmla="*/ 1244 h 1491"/>
                <a:gd name="T26" fmla="*/ 1012 w 1305"/>
                <a:gd name="T27" fmla="*/ 1445 h 1491"/>
                <a:gd name="T28" fmla="*/ 1269 w 1305"/>
                <a:gd name="T29" fmla="*/ 1445 h 1491"/>
                <a:gd name="T30" fmla="*/ 1304 w 1305"/>
                <a:gd name="T31" fmla="*/ 1469 h 1491"/>
                <a:gd name="T32" fmla="*/ 1267 w 1305"/>
                <a:gd name="T33" fmla="*/ 1491 h 1491"/>
                <a:gd name="T34" fmla="*/ 18 w 1305"/>
                <a:gd name="T35" fmla="*/ 1490 h 1491"/>
                <a:gd name="T36" fmla="*/ 18 w 1305"/>
                <a:gd name="T37" fmla="*/ 1446 h 1491"/>
                <a:gd name="T38" fmla="*/ 269 w 1305"/>
                <a:gd name="T39" fmla="*/ 1445 h 1491"/>
                <a:gd name="T40" fmla="*/ 289 w 1305"/>
                <a:gd name="T41" fmla="*/ 1428 h 1491"/>
                <a:gd name="T42" fmla="*/ 317 w 1305"/>
                <a:gd name="T43" fmla="*/ 1217 h 1491"/>
                <a:gd name="T44" fmla="*/ 415 w 1305"/>
                <a:gd name="T45" fmla="*/ 1202 h 1491"/>
                <a:gd name="T46" fmla="*/ 441 w 1305"/>
                <a:gd name="T47" fmla="*/ 1080 h 1491"/>
                <a:gd name="T48" fmla="*/ 565 w 1305"/>
                <a:gd name="T49" fmla="*/ 1064 h 1491"/>
                <a:gd name="T50" fmla="*/ 554 w 1305"/>
                <a:gd name="T51" fmla="*/ 816 h 1491"/>
                <a:gd name="T52" fmla="*/ 250 w 1305"/>
                <a:gd name="T53" fmla="*/ 548 h 1491"/>
                <a:gd name="T54" fmla="*/ 56 w 1305"/>
                <a:gd name="T55" fmla="*/ 156 h 1491"/>
                <a:gd name="T56" fmla="*/ 185 w 1305"/>
                <a:gd name="T57" fmla="*/ 127 h 1491"/>
                <a:gd name="T58" fmla="*/ 693 w 1305"/>
                <a:gd name="T59" fmla="*/ 1077 h 1491"/>
                <a:gd name="T60" fmla="*/ 693 w 1305"/>
                <a:gd name="T61" fmla="*/ 833 h 1491"/>
                <a:gd name="T62" fmla="*/ 879 w 1305"/>
                <a:gd name="T63" fmla="*/ 685 h 1491"/>
                <a:gd name="T64" fmla="*/ 1056 w 1305"/>
                <a:gd name="T65" fmla="*/ 78 h 1491"/>
                <a:gd name="T66" fmla="*/ 250 w 1305"/>
                <a:gd name="T67" fmla="*/ 47 h 1491"/>
                <a:gd name="T68" fmla="*/ 338 w 1305"/>
                <a:gd name="T69" fmla="*/ 565 h 1491"/>
                <a:gd name="T70" fmla="*/ 613 w 1305"/>
                <a:gd name="T71" fmla="*/ 829 h 1491"/>
                <a:gd name="T72" fmla="*/ 614 w 1305"/>
                <a:gd name="T73" fmla="*/ 1077 h 1491"/>
                <a:gd name="T74" fmla="*/ 339 w 1305"/>
                <a:gd name="T75" fmla="*/ 1261 h 1491"/>
                <a:gd name="T76" fmla="*/ 967 w 1305"/>
                <a:gd name="T77" fmla="*/ 1444 h 1491"/>
                <a:gd name="T78" fmla="*/ 339 w 1305"/>
                <a:gd name="T79" fmla="*/ 1261 h 1491"/>
                <a:gd name="T80" fmla="*/ 839 w 1305"/>
                <a:gd name="T81" fmla="*/ 1216 h 1491"/>
                <a:gd name="T82" fmla="*/ 463 w 1305"/>
                <a:gd name="T83" fmla="*/ 1126 h 1491"/>
                <a:gd name="T84" fmla="*/ 1104 w 1305"/>
                <a:gd name="T85" fmla="*/ 173 h 1491"/>
                <a:gd name="T86" fmla="*/ 1201 w 1305"/>
                <a:gd name="T87" fmla="*/ 173 h 1491"/>
                <a:gd name="T88" fmla="*/ 103 w 1305"/>
                <a:gd name="T89" fmla="*/ 173 h 1491"/>
                <a:gd name="T90" fmla="*/ 200 w 1305"/>
                <a:gd name="T91" fmla="*/ 173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5" h="1491">
                  <a:moveTo>
                    <a:pt x="202" y="127"/>
                  </a:moveTo>
                  <a:cubicBezTo>
                    <a:pt x="203" y="102"/>
                    <a:pt x="204" y="79"/>
                    <a:pt x="205" y="55"/>
                  </a:cubicBezTo>
                  <a:cubicBezTo>
                    <a:pt x="205" y="48"/>
                    <a:pt x="205" y="41"/>
                    <a:pt x="206" y="34"/>
                  </a:cubicBezTo>
                  <a:cubicBezTo>
                    <a:pt x="208" y="6"/>
                    <a:pt x="214" y="0"/>
                    <a:pt x="243" y="0"/>
                  </a:cubicBezTo>
                  <a:cubicBezTo>
                    <a:pt x="515" y="0"/>
                    <a:pt x="787" y="0"/>
                    <a:pt x="1059" y="0"/>
                  </a:cubicBezTo>
                  <a:cubicBezTo>
                    <a:pt x="1088" y="0"/>
                    <a:pt x="1095" y="6"/>
                    <a:pt x="1096" y="36"/>
                  </a:cubicBezTo>
                  <a:cubicBezTo>
                    <a:pt x="1097" y="66"/>
                    <a:pt x="1099" y="95"/>
                    <a:pt x="1100" y="127"/>
                  </a:cubicBezTo>
                  <a:cubicBezTo>
                    <a:pt x="1108" y="127"/>
                    <a:pt x="1116" y="127"/>
                    <a:pt x="1125" y="127"/>
                  </a:cubicBezTo>
                  <a:cubicBezTo>
                    <a:pt x="1156" y="127"/>
                    <a:pt x="1188" y="127"/>
                    <a:pt x="1219" y="127"/>
                  </a:cubicBezTo>
                  <a:cubicBezTo>
                    <a:pt x="1236" y="127"/>
                    <a:pt x="1243" y="134"/>
                    <a:pt x="1243" y="149"/>
                  </a:cubicBezTo>
                  <a:cubicBezTo>
                    <a:pt x="1249" y="293"/>
                    <a:pt x="1202" y="415"/>
                    <a:pt x="1094" y="512"/>
                  </a:cubicBezTo>
                  <a:cubicBezTo>
                    <a:pt x="1073" y="530"/>
                    <a:pt x="1048" y="545"/>
                    <a:pt x="1025" y="562"/>
                  </a:cubicBezTo>
                  <a:cubicBezTo>
                    <a:pt x="1017" y="568"/>
                    <a:pt x="1009" y="576"/>
                    <a:pt x="1004" y="585"/>
                  </a:cubicBezTo>
                  <a:cubicBezTo>
                    <a:pt x="953" y="677"/>
                    <a:pt x="886" y="753"/>
                    <a:pt x="788" y="798"/>
                  </a:cubicBezTo>
                  <a:cubicBezTo>
                    <a:pt x="775" y="805"/>
                    <a:pt x="760" y="808"/>
                    <a:pt x="746" y="815"/>
                  </a:cubicBezTo>
                  <a:cubicBezTo>
                    <a:pt x="742" y="817"/>
                    <a:pt x="736" y="824"/>
                    <a:pt x="736" y="828"/>
                  </a:cubicBezTo>
                  <a:cubicBezTo>
                    <a:pt x="736" y="910"/>
                    <a:pt x="736" y="991"/>
                    <a:pt x="736" y="1073"/>
                  </a:cubicBezTo>
                  <a:cubicBezTo>
                    <a:pt x="736" y="1074"/>
                    <a:pt x="737" y="1075"/>
                    <a:pt x="738" y="1078"/>
                  </a:cubicBezTo>
                  <a:cubicBezTo>
                    <a:pt x="746" y="1078"/>
                    <a:pt x="755" y="1078"/>
                    <a:pt x="763" y="1078"/>
                  </a:cubicBezTo>
                  <a:cubicBezTo>
                    <a:pt x="794" y="1078"/>
                    <a:pt x="825" y="1078"/>
                    <a:pt x="856" y="1078"/>
                  </a:cubicBezTo>
                  <a:cubicBezTo>
                    <a:pt x="878" y="1078"/>
                    <a:pt x="885" y="1084"/>
                    <a:pt x="885" y="1107"/>
                  </a:cubicBezTo>
                  <a:cubicBezTo>
                    <a:pt x="885" y="1137"/>
                    <a:pt x="885" y="1167"/>
                    <a:pt x="885" y="1197"/>
                  </a:cubicBezTo>
                  <a:cubicBezTo>
                    <a:pt x="885" y="1202"/>
                    <a:pt x="885" y="1208"/>
                    <a:pt x="885" y="1215"/>
                  </a:cubicBezTo>
                  <a:cubicBezTo>
                    <a:pt x="898" y="1215"/>
                    <a:pt x="911" y="1215"/>
                    <a:pt x="923" y="1215"/>
                  </a:cubicBezTo>
                  <a:cubicBezTo>
                    <a:pt x="943" y="1215"/>
                    <a:pt x="963" y="1215"/>
                    <a:pt x="983" y="1216"/>
                  </a:cubicBezTo>
                  <a:cubicBezTo>
                    <a:pt x="1005" y="1216"/>
                    <a:pt x="1011" y="1223"/>
                    <a:pt x="1011" y="1244"/>
                  </a:cubicBezTo>
                  <a:cubicBezTo>
                    <a:pt x="1012" y="1305"/>
                    <a:pt x="1012" y="1366"/>
                    <a:pt x="1012" y="1427"/>
                  </a:cubicBezTo>
                  <a:cubicBezTo>
                    <a:pt x="1012" y="1433"/>
                    <a:pt x="1012" y="1438"/>
                    <a:pt x="1012" y="1445"/>
                  </a:cubicBezTo>
                  <a:cubicBezTo>
                    <a:pt x="1019" y="1445"/>
                    <a:pt x="1025" y="1445"/>
                    <a:pt x="1030" y="1445"/>
                  </a:cubicBezTo>
                  <a:cubicBezTo>
                    <a:pt x="1110" y="1445"/>
                    <a:pt x="1189" y="1445"/>
                    <a:pt x="1269" y="1445"/>
                  </a:cubicBezTo>
                  <a:cubicBezTo>
                    <a:pt x="1274" y="1445"/>
                    <a:pt x="1280" y="1445"/>
                    <a:pt x="1285" y="1446"/>
                  </a:cubicBezTo>
                  <a:cubicBezTo>
                    <a:pt x="1298" y="1448"/>
                    <a:pt x="1305" y="1457"/>
                    <a:pt x="1304" y="1469"/>
                  </a:cubicBezTo>
                  <a:cubicBezTo>
                    <a:pt x="1304" y="1482"/>
                    <a:pt x="1297" y="1490"/>
                    <a:pt x="1284" y="1490"/>
                  </a:cubicBezTo>
                  <a:cubicBezTo>
                    <a:pt x="1278" y="1491"/>
                    <a:pt x="1273" y="1491"/>
                    <a:pt x="1267" y="1491"/>
                  </a:cubicBezTo>
                  <a:cubicBezTo>
                    <a:pt x="857" y="1491"/>
                    <a:pt x="447" y="1491"/>
                    <a:pt x="36" y="1491"/>
                  </a:cubicBezTo>
                  <a:cubicBezTo>
                    <a:pt x="30" y="1491"/>
                    <a:pt x="24" y="1491"/>
                    <a:pt x="18" y="1490"/>
                  </a:cubicBezTo>
                  <a:cubicBezTo>
                    <a:pt x="6" y="1489"/>
                    <a:pt x="0" y="1480"/>
                    <a:pt x="0" y="1469"/>
                  </a:cubicBezTo>
                  <a:cubicBezTo>
                    <a:pt x="0" y="1457"/>
                    <a:pt x="5" y="1448"/>
                    <a:pt x="18" y="1446"/>
                  </a:cubicBezTo>
                  <a:cubicBezTo>
                    <a:pt x="23" y="1446"/>
                    <a:pt x="28" y="1445"/>
                    <a:pt x="34" y="1445"/>
                  </a:cubicBezTo>
                  <a:cubicBezTo>
                    <a:pt x="112" y="1445"/>
                    <a:pt x="191" y="1445"/>
                    <a:pt x="269" y="1445"/>
                  </a:cubicBezTo>
                  <a:cubicBezTo>
                    <a:pt x="275" y="1445"/>
                    <a:pt x="281" y="1445"/>
                    <a:pt x="289" y="1445"/>
                  </a:cubicBezTo>
                  <a:cubicBezTo>
                    <a:pt x="289" y="1438"/>
                    <a:pt x="289" y="1433"/>
                    <a:pt x="289" y="1428"/>
                  </a:cubicBezTo>
                  <a:cubicBezTo>
                    <a:pt x="289" y="1367"/>
                    <a:pt x="289" y="1307"/>
                    <a:pt x="289" y="1246"/>
                  </a:cubicBezTo>
                  <a:cubicBezTo>
                    <a:pt x="289" y="1224"/>
                    <a:pt x="295" y="1217"/>
                    <a:pt x="317" y="1217"/>
                  </a:cubicBezTo>
                  <a:cubicBezTo>
                    <a:pt x="349" y="1217"/>
                    <a:pt x="381" y="1217"/>
                    <a:pt x="415" y="1217"/>
                  </a:cubicBezTo>
                  <a:cubicBezTo>
                    <a:pt x="415" y="1211"/>
                    <a:pt x="415" y="1207"/>
                    <a:pt x="415" y="1202"/>
                  </a:cubicBezTo>
                  <a:cubicBezTo>
                    <a:pt x="415" y="1170"/>
                    <a:pt x="415" y="1138"/>
                    <a:pt x="415" y="1106"/>
                  </a:cubicBezTo>
                  <a:cubicBezTo>
                    <a:pt x="415" y="1088"/>
                    <a:pt x="422" y="1080"/>
                    <a:pt x="441" y="1080"/>
                  </a:cubicBezTo>
                  <a:cubicBezTo>
                    <a:pt x="477" y="1080"/>
                    <a:pt x="513" y="1079"/>
                    <a:pt x="549" y="1080"/>
                  </a:cubicBezTo>
                  <a:cubicBezTo>
                    <a:pt x="561" y="1080"/>
                    <a:pt x="565" y="1077"/>
                    <a:pt x="565" y="1064"/>
                  </a:cubicBezTo>
                  <a:cubicBezTo>
                    <a:pt x="564" y="988"/>
                    <a:pt x="564" y="911"/>
                    <a:pt x="564" y="835"/>
                  </a:cubicBezTo>
                  <a:cubicBezTo>
                    <a:pt x="564" y="826"/>
                    <a:pt x="564" y="820"/>
                    <a:pt x="554" y="816"/>
                  </a:cubicBezTo>
                  <a:cubicBezTo>
                    <a:pt x="447" y="780"/>
                    <a:pt x="370" y="708"/>
                    <a:pt x="313" y="613"/>
                  </a:cubicBezTo>
                  <a:cubicBezTo>
                    <a:pt x="296" y="586"/>
                    <a:pt x="277" y="566"/>
                    <a:pt x="250" y="548"/>
                  </a:cubicBezTo>
                  <a:cubicBezTo>
                    <a:pt x="134" y="471"/>
                    <a:pt x="72" y="360"/>
                    <a:pt x="58" y="222"/>
                  </a:cubicBezTo>
                  <a:cubicBezTo>
                    <a:pt x="56" y="200"/>
                    <a:pt x="56" y="178"/>
                    <a:pt x="56" y="156"/>
                  </a:cubicBezTo>
                  <a:cubicBezTo>
                    <a:pt x="56" y="134"/>
                    <a:pt x="62" y="127"/>
                    <a:pt x="84" y="127"/>
                  </a:cubicBezTo>
                  <a:cubicBezTo>
                    <a:pt x="118" y="127"/>
                    <a:pt x="151" y="127"/>
                    <a:pt x="185" y="127"/>
                  </a:cubicBezTo>
                  <a:cubicBezTo>
                    <a:pt x="190" y="127"/>
                    <a:pt x="195" y="127"/>
                    <a:pt x="202" y="127"/>
                  </a:cubicBezTo>
                  <a:close/>
                  <a:moveTo>
                    <a:pt x="693" y="1077"/>
                  </a:moveTo>
                  <a:cubicBezTo>
                    <a:pt x="693" y="1070"/>
                    <a:pt x="693" y="1064"/>
                    <a:pt x="693" y="1058"/>
                  </a:cubicBezTo>
                  <a:cubicBezTo>
                    <a:pt x="693" y="983"/>
                    <a:pt x="693" y="908"/>
                    <a:pt x="693" y="833"/>
                  </a:cubicBezTo>
                  <a:cubicBezTo>
                    <a:pt x="693" y="797"/>
                    <a:pt x="703" y="782"/>
                    <a:pt x="737" y="772"/>
                  </a:cubicBezTo>
                  <a:cubicBezTo>
                    <a:pt x="792" y="754"/>
                    <a:pt x="838" y="724"/>
                    <a:pt x="879" y="685"/>
                  </a:cubicBezTo>
                  <a:cubicBezTo>
                    <a:pt x="949" y="616"/>
                    <a:pt x="993" y="532"/>
                    <a:pt x="1021" y="440"/>
                  </a:cubicBezTo>
                  <a:cubicBezTo>
                    <a:pt x="1058" y="321"/>
                    <a:pt x="1063" y="200"/>
                    <a:pt x="1056" y="78"/>
                  </a:cubicBezTo>
                  <a:cubicBezTo>
                    <a:pt x="1055" y="67"/>
                    <a:pt x="1054" y="57"/>
                    <a:pt x="1054" y="47"/>
                  </a:cubicBezTo>
                  <a:cubicBezTo>
                    <a:pt x="785" y="47"/>
                    <a:pt x="518" y="47"/>
                    <a:pt x="250" y="47"/>
                  </a:cubicBezTo>
                  <a:cubicBezTo>
                    <a:pt x="246" y="120"/>
                    <a:pt x="243" y="192"/>
                    <a:pt x="250" y="263"/>
                  </a:cubicBezTo>
                  <a:cubicBezTo>
                    <a:pt x="260" y="369"/>
                    <a:pt x="286" y="471"/>
                    <a:pt x="338" y="565"/>
                  </a:cubicBezTo>
                  <a:cubicBezTo>
                    <a:pt x="392" y="662"/>
                    <a:pt x="465" y="738"/>
                    <a:pt x="574" y="773"/>
                  </a:cubicBezTo>
                  <a:cubicBezTo>
                    <a:pt x="600" y="781"/>
                    <a:pt x="613" y="802"/>
                    <a:pt x="613" y="829"/>
                  </a:cubicBezTo>
                  <a:cubicBezTo>
                    <a:pt x="614" y="906"/>
                    <a:pt x="614" y="983"/>
                    <a:pt x="614" y="1060"/>
                  </a:cubicBezTo>
                  <a:cubicBezTo>
                    <a:pt x="614" y="1066"/>
                    <a:pt x="614" y="1071"/>
                    <a:pt x="614" y="1077"/>
                  </a:cubicBezTo>
                  <a:cubicBezTo>
                    <a:pt x="640" y="1077"/>
                    <a:pt x="665" y="1077"/>
                    <a:pt x="693" y="1077"/>
                  </a:cubicBezTo>
                  <a:close/>
                  <a:moveTo>
                    <a:pt x="339" y="1261"/>
                  </a:moveTo>
                  <a:cubicBezTo>
                    <a:pt x="339" y="1323"/>
                    <a:pt x="339" y="1384"/>
                    <a:pt x="339" y="1444"/>
                  </a:cubicBezTo>
                  <a:cubicBezTo>
                    <a:pt x="549" y="1444"/>
                    <a:pt x="758" y="1444"/>
                    <a:pt x="967" y="1444"/>
                  </a:cubicBezTo>
                  <a:cubicBezTo>
                    <a:pt x="967" y="1383"/>
                    <a:pt x="967" y="1322"/>
                    <a:pt x="967" y="1261"/>
                  </a:cubicBezTo>
                  <a:cubicBezTo>
                    <a:pt x="757" y="1261"/>
                    <a:pt x="549" y="1261"/>
                    <a:pt x="339" y="1261"/>
                  </a:cubicBezTo>
                  <a:close/>
                  <a:moveTo>
                    <a:pt x="463" y="1216"/>
                  </a:moveTo>
                  <a:cubicBezTo>
                    <a:pt x="590" y="1216"/>
                    <a:pt x="714" y="1216"/>
                    <a:pt x="839" y="1216"/>
                  </a:cubicBezTo>
                  <a:cubicBezTo>
                    <a:pt x="839" y="1185"/>
                    <a:pt x="839" y="1156"/>
                    <a:pt x="839" y="1126"/>
                  </a:cubicBezTo>
                  <a:cubicBezTo>
                    <a:pt x="713" y="1126"/>
                    <a:pt x="588" y="1126"/>
                    <a:pt x="463" y="1126"/>
                  </a:cubicBezTo>
                  <a:cubicBezTo>
                    <a:pt x="463" y="1156"/>
                    <a:pt x="463" y="1186"/>
                    <a:pt x="463" y="1216"/>
                  </a:cubicBezTo>
                  <a:close/>
                  <a:moveTo>
                    <a:pt x="1104" y="173"/>
                  </a:moveTo>
                  <a:cubicBezTo>
                    <a:pt x="1103" y="283"/>
                    <a:pt x="1087" y="390"/>
                    <a:pt x="1048" y="495"/>
                  </a:cubicBezTo>
                  <a:cubicBezTo>
                    <a:pt x="1160" y="414"/>
                    <a:pt x="1210" y="272"/>
                    <a:pt x="1201" y="173"/>
                  </a:cubicBezTo>
                  <a:cubicBezTo>
                    <a:pt x="1170" y="173"/>
                    <a:pt x="1138" y="173"/>
                    <a:pt x="1104" y="173"/>
                  </a:cubicBezTo>
                  <a:close/>
                  <a:moveTo>
                    <a:pt x="103" y="173"/>
                  </a:moveTo>
                  <a:cubicBezTo>
                    <a:pt x="87" y="273"/>
                    <a:pt x="177" y="460"/>
                    <a:pt x="255" y="490"/>
                  </a:cubicBezTo>
                  <a:cubicBezTo>
                    <a:pt x="217" y="387"/>
                    <a:pt x="201" y="282"/>
                    <a:pt x="200" y="173"/>
                  </a:cubicBezTo>
                  <a:cubicBezTo>
                    <a:pt x="167" y="173"/>
                    <a:pt x="135" y="173"/>
                    <a:pt x="103" y="1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95CB522-7C43-4511-9AC7-10DC8F7024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5513" y="6856413"/>
              <a:ext cx="258763" cy="252413"/>
            </a:xfrm>
            <a:custGeom>
              <a:avLst/>
              <a:gdLst>
                <a:gd name="T0" fmla="*/ 82 w 461"/>
                <a:gd name="T1" fmla="*/ 416 h 449"/>
                <a:gd name="T2" fmla="*/ 102 w 461"/>
                <a:gd name="T3" fmla="*/ 298 h 449"/>
                <a:gd name="T4" fmla="*/ 94 w 461"/>
                <a:gd name="T5" fmla="*/ 273 h 449"/>
                <a:gd name="T6" fmla="*/ 10 w 461"/>
                <a:gd name="T7" fmla="*/ 192 h 449"/>
                <a:gd name="T8" fmla="*/ 2 w 461"/>
                <a:gd name="T9" fmla="*/ 168 h 449"/>
                <a:gd name="T10" fmla="*/ 22 w 461"/>
                <a:gd name="T11" fmla="*/ 152 h 449"/>
                <a:gd name="T12" fmla="*/ 139 w 461"/>
                <a:gd name="T13" fmla="*/ 133 h 449"/>
                <a:gd name="T14" fmla="*/ 157 w 461"/>
                <a:gd name="T15" fmla="*/ 121 h 449"/>
                <a:gd name="T16" fmla="*/ 208 w 461"/>
                <a:gd name="T17" fmla="*/ 17 h 449"/>
                <a:gd name="T18" fmla="*/ 230 w 461"/>
                <a:gd name="T19" fmla="*/ 1 h 449"/>
                <a:gd name="T20" fmla="*/ 254 w 461"/>
                <a:gd name="T21" fmla="*/ 17 h 449"/>
                <a:gd name="T22" fmla="*/ 304 w 461"/>
                <a:gd name="T23" fmla="*/ 121 h 449"/>
                <a:gd name="T24" fmla="*/ 322 w 461"/>
                <a:gd name="T25" fmla="*/ 134 h 449"/>
                <a:gd name="T26" fmla="*/ 438 w 461"/>
                <a:gd name="T27" fmla="*/ 152 h 449"/>
                <a:gd name="T28" fmla="*/ 459 w 461"/>
                <a:gd name="T29" fmla="*/ 168 h 449"/>
                <a:gd name="T30" fmla="*/ 450 w 461"/>
                <a:gd name="T31" fmla="*/ 194 h 449"/>
                <a:gd name="T32" fmla="*/ 366 w 461"/>
                <a:gd name="T33" fmla="*/ 274 h 449"/>
                <a:gd name="T34" fmla="*/ 359 w 461"/>
                <a:gd name="T35" fmla="*/ 295 h 449"/>
                <a:gd name="T36" fmla="*/ 379 w 461"/>
                <a:gd name="T37" fmla="*/ 409 h 449"/>
                <a:gd name="T38" fmla="*/ 371 w 461"/>
                <a:gd name="T39" fmla="*/ 439 h 449"/>
                <a:gd name="T40" fmla="*/ 338 w 461"/>
                <a:gd name="T41" fmla="*/ 437 h 449"/>
                <a:gd name="T42" fmla="*/ 248 w 461"/>
                <a:gd name="T43" fmla="*/ 385 h 449"/>
                <a:gd name="T44" fmla="*/ 223 w 461"/>
                <a:gd name="T45" fmla="*/ 384 h 449"/>
                <a:gd name="T46" fmla="*/ 119 w 461"/>
                <a:gd name="T47" fmla="*/ 439 h 449"/>
                <a:gd name="T48" fmla="*/ 82 w 461"/>
                <a:gd name="T49" fmla="*/ 416 h 449"/>
                <a:gd name="T50" fmla="*/ 386 w 461"/>
                <a:gd name="T51" fmla="*/ 190 h 449"/>
                <a:gd name="T52" fmla="*/ 307 w 461"/>
                <a:gd name="T53" fmla="*/ 179 h 449"/>
                <a:gd name="T54" fmla="*/ 265 w 461"/>
                <a:gd name="T55" fmla="*/ 149 h 449"/>
                <a:gd name="T56" fmla="*/ 228 w 461"/>
                <a:gd name="T57" fmla="*/ 75 h 449"/>
                <a:gd name="T58" fmla="*/ 190 w 461"/>
                <a:gd name="T59" fmla="*/ 153 h 449"/>
                <a:gd name="T60" fmla="*/ 153 w 461"/>
                <a:gd name="T61" fmla="*/ 179 h 449"/>
                <a:gd name="T62" fmla="*/ 71 w 461"/>
                <a:gd name="T63" fmla="*/ 190 h 449"/>
                <a:gd name="T64" fmla="*/ 121 w 461"/>
                <a:gd name="T65" fmla="*/ 243 h 449"/>
                <a:gd name="T66" fmla="*/ 141 w 461"/>
                <a:gd name="T67" fmla="*/ 306 h 449"/>
                <a:gd name="T68" fmla="*/ 127 w 461"/>
                <a:gd name="T69" fmla="*/ 379 h 449"/>
                <a:gd name="T70" fmla="*/ 132 w 461"/>
                <a:gd name="T71" fmla="*/ 377 h 449"/>
                <a:gd name="T72" fmla="*/ 191 w 461"/>
                <a:gd name="T73" fmla="*/ 347 h 449"/>
                <a:gd name="T74" fmla="*/ 271 w 461"/>
                <a:gd name="T75" fmla="*/ 348 h 449"/>
                <a:gd name="T76" fmla="*/ 330 w 461"/>
                <a:gd name="T77" fmla="*/ 380 h 449"/>
                <a:gd name="T78" fmla="*/ 314 w 461"/>
                <a:gd name="T79" fmla="*/ 294 h 449"/>
                <a:gd name="T80" fmla="*/ 327 w 461"/>
                <a:gd name="T81" fmla="*/ 252 h 449"/>
                <a:gd name="T82" fmla="*/ 386 w 461"/>
                <a:gd name="T83" fmla="*/ 19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61" h="449">
                  <a:moveTo>
                    <a:pt x="82" y="416"/>
                  </a:moveTo>
                  <a:cubicBezTo>
                    <a:pt x="88" y="379"/>
                    <a:pt x="94" y="338"/>
                    <a:pt x="102" y="298"/>
                  </a:cubicBezTo>
                  <a:cubicBezTo>
                    <a:pt x="104" y="287"/>
                    <a:pt x="102" y="280"/>
                    <a:pt x="94" y="273"/>
                  </a:cubicBezTo>
                  <a:cubicBezTo>
                    <a:pt x="65" y="247"/>
                    <a:pt x="37" y="220"/>
                    <a:pt x="10" y="192"/>
                  </a:cubicBezTo>
                  <a:cubicBezTo>
                    <a:pt x="4" y="186"/>
                    <a:pt x="0" y="175"/>
                    <a:pt x="2" y="168"/>
                  </a:cubicBezTo>
                  <a:cubicBezTo>
                    <a:pt x="4" y="161"/>
                    <a:pt x="14" y="154"/>
                    <a:pt x="22" y="152"/>
                  </a:cubicBezTo>
                  <a:cubicBezTo>
                    <a:pt x="61" y="145"/>
                    <a:pt x="100" y="140"/>
                    <a:pt x="139" y="133"/>
                  </a:cubicBezTo>
                  <a:cubicBezTo>
                    <a:pt x="146" y="132"/>
                    <a:pt x="154" y="127"/>
                    <a:pt x="157" y="121"/>
                  </a:cubicBezTo>
                  <a:cubicBezTo>
                    <a:pt x="174" y="87"/>
                    <a:pt x="191" y="52"/>
                    <a:pt x="208" y="17"/>
                  </a:cubicBezTo>
                  <a:cubicBezTo>
                    <a:pt x="212" y="8"/>
                    <a:pt x="218" y="1"/>
                    <a:pt x="230" y="1"/>
                  </a:cubicBezTo>
                  <a:cubicBezTo>
                    <a:pt x="242" y="0"/>
                    <a:pt x="249" y="7"/>
                    <a:pt x="254" y="17"/>
                  </a:cubicBezTo>
                  <a:cubicBezTo>
                    <a:pt x="270" y="52"/>
                    <a:pt x="288" y="86"/>
                    <a:pt x="304" y="121"/>
                  </a:cubicBezTo>
                  <a:cubicBezTo>
                    <a:pt x="308" y="129"/>
                    <a:pt x="313" y="133"/>
                    <a:pt x="322" y="134"/>
                  </a:cubicBezTo>
                  <a:cubicBezTo>
                    <a:pt x="361" y="139"/>
                    <a:pt x="399" y="145"/>
                    <a:pt x="438" y="152"/>
                  </a:cubicBezTo>
                  <a:cubicBezTo>
                    <a:pt x="446" y="153"/>
                    <a:pt x="457" y="161"/>
                    <a:pt x="459" y="168"/>
                  </a:cubicBezTo>
                  <a:cubicBezTo>
                    <a:pt x="461" y="175"/>
                    <a:pt x="456" y="187"/>
                    <a:pt x="450" y="194"/>
                  </a:cubicBezTo>
                  <a:cubicBezTo>
                    <a:pt x="423" y="221"/>
                    <a:pt x="394" y="248"/>
                    <a:pt x="366" y="274"/>
                  </a:cubicBezTo>
                  <a:cubicBezTo>
                    <a:pt x="359" y="281"/>
                    <a:pt x="357" y="286"/>
                    <a:pt x="359" y="295"/>
                  </a:cubicBezTo>
                  <a:cubicBezTo>
                    <a:pt x="366" y="333"/>
                    <a:pt x="372" y="371"/>
                    <a:pt x="379" y="409"/>
                  </a:cubicBezTo>
                  <a:cubicBezTo>
                    <a:pt x="380" y="420"/>
                    <a:pt x="382" y="431"/>
                    <a:pt x="371" y="439"/>
                  </a:cubicBezTo>
                  <a:cubicBezTo>
                    <a:pt x="360" y="445"/>
                    <a:pt x="349" y="444"/>
                    <a:pt x="338" y="437"/>
                  </a:cubicBezTo>
                  <a:cubicBezTo>
                    <a:pt x="308" y="419"/>
                    <a:pt x="278" y="403"/>
                    <a:pt x="248" y="385"/>
                  </a:cubicBezTo>
                  <a:cubicBezTo>
                    <a:pt x="239" y="380"/>
                    <a:pt x="232" y="379"/>
                    <a:pt x="223" y="384"/>
                  </a:cubicBezTo>
                  <a:cubicBezTo>
                    <a:pt x="189" y="403"/>
                    <a:pt x="154" y="421"/>
                    <a:pt x="119" y="439"/>
                  </a:cubicBezTo>
                  <a:cubicBezTo>
                    <a:pt x="99" y="449"/>
                    <a:pt x="81" y="439"/>
                    <a:pt x="82" y="416"/>
                  </a:cubicBezTo>
                  <a:close/>
                  <a:moveTo>
                    <a:pt x="386" y="190"/>
                  </a:moveTo>
                  <a:cubicBezTo>
                    <a:pt x="361" y="186"/>
                    <a:pt x="334" y="181"/>
                    <a:pt x="307" y="179"/>
                  </a:cubicBezTo>
                  <a:cubicBezTo>
                    <a:pt x="286" y="178"/>
                    <a:pt x="273" y="169"/>
                    <a:pt x="265" y="149"/>
                  </a:cubicBezTo>
                  <a:cubicBezTo>
                    <a:pt x="255" y="125"/>
                    <a:pt x="241" y="101"/>
                    <a:pt x="228" y="75"/>
                  </a:cubicBezTo>
                  <a:cubicBezTo>
                    <a:pt x="215" y="103"/>
                    <a:pt x="202" y="128"/>
                    <a:pt x="190" y="153"/>
                  </a:cubicBezTo>
                  <a:cubicBezTo>
                    <a:pt x="182" y="169"/>
                    <a:pt x="171" y="177"/>
                    <a:pt x="153" y="179"/>
                  </a:cubicBezTo>
                  <a:cubicBezTo>
                    <a:pt x="125" y="182"/>
                    <a:pt x="97" y="186"/>
                    <a:pt x="71" y="190"/>
                  </a:cubicBezTo>
                  <a:cubicBezTo>
                    <a:pt x="87" y="208"/>
                    <a:pt x="102" y="227"/>
                    <a:pt x="121" y="243"/>
                  </a:cubicBezTo>
                  <a:cubicBezTo>
                    <a:pt x="142" y="261"/>
                    <a:pt x="148" y="279"/>
                    <a:pt x="141" y="306"/>
                  </a:cubicBezTo>
                  <a:cubicBezTo>
                    <a:pt x="134" y="329"/>
                    <a:pt x="132" y="354"/>
                    <a:pt x="127" y="379"/>
                  </a:cubicBezTo>
                  <a:cubicBezTo>
                    <a:pt x="130" y="378"/>
                    <a:pt x="131" y="378"/>
                    <a:pt x="132" y="377"/>
                  </a:cubicBezTo>
                  <a:cubicBezTo>
                    <a:pt x="152" y="367"/>
                    <a:pt x="171" y="357"/>
                    <a:pt x="191" y="347"/>
                  </a:cubicBezTo>
                  <a:cubicBezTo>
                    <a:pt x="235" y="325"/>
                    <a:pt x="226" y="324"/>
                    <a:pt x="271" y="348"/>
                  </a:cubicBezTo>
                  <a:cubicBezTo>
                    <a:pt x="290" y="358"/>
                    <a:pt x="308" y="368"/>
                    <a:pt x="330" y="380"/>
                  </a:cubicBezTo>
                  <a:cubicBezTo>
                    <a:pt x="324" y="349"/>
                    <a:pt x="320" y="321"/>
                    <a:pt x="314" y="294"/>
                  </a:cubicBezTo>
                  <a:cubicBezTo>
                    <a:pt x="311" y="277"/>
                    <a:pt x="314" y="265"/>
                    <a:pt x="327" y="252"/>
                  </a:cubicBezTo>
                  <a:cubicBezTo>
                    <a:pt x="347" y="233"/>
                    <a:pt x="366" y="211"/>
                    <a:pt x="386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3D091D-3E8D-4C17-99E5-B76B6418FC86}"/>
              </a:ext>
            </a:extLst>
          </p:cNvPr>
          <p:cNvGrpSpPr/>
          <p:nvPr/>
        </p:nvGrpSpPr>
        <p:grpSpPr>
          <a:xfrm>
            <a:off x="10549564" y="2361646"/>
            <a:ext cx="616795" cy="453526"/>
            <a:chOff x="8745538" y="6856413"/>
            <a:chExt cx="863600" cy="635000"/>
          </a:xfrm>
          <a:solidFill>
            <a:schemeClr val="bg1"/>
          </a:solidFill>
        </p:grpSpPr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4C9A790C-AF89-4480-B512-AAF87F5A76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5538" y="6856413"/>
              <a:ext cx="863600" cy="635000"/>
            </a:xfrm>
            <a:custGeom>
              <a:avLst/>
              <a:gdLst>
                <a:gd name="T0" fmla="*/ 110 w 1536"/>
                <a:gd name="T1" fmla="*/ 91 h 1131"/>
                <a:gd name="T2" fmla="*/ 763 w 1536"/>
                <a:gd name="T3" fmla="*/ 31 h 1131"/>
                <a:gd name="T4" fmla="*/ 1001 w 1536"/>
                <a:gd name="T5" fmla="*/ 133 h 1131"/>
                <a:gd name="T6" fmla="*/ 1048 w 1536"/>
                <a:gd name="T7" fmla="*/ 471 h 1131"/>
                <a:gd name="T8" fmla="*/ 1404 w 1536"/>
                <a:gd name="T9" fmla="*/ 672 h 1131"/>
                <a:gd name="T10" fmla="*/ 1466 w 1536"/>
                <a:gd name="T11" fmla="*/ 682 h 1131"/>
                <a:gd name="T12" fmla="*/ 1536 w 1536"/>
                <a:gd name="T13" fmla="*/ 776 h 1131"/>
                <a:gd name="T14" fmla="*/ 1514 w 1536"/>
                <a:gd name="T15" fmla="*/ 883 h 1131"/>
                <a:gd name="T16" fmla="*/ 1491 w 1536"/>
                <a:gd name="T17" fmla="*/ 780 h 1131"/>
                <a:gd name="T18" fmla="*/ 1437 w 1536"/>
                <a:gd name="T19" fmla="*/ 716 h 1131"/>
                <a:gd name="T20" fmla="*/ 1436 w 1536"/>
                <a:gd name="T21" fmla="*/ 1014 h 1131"/>
                <a:gd name="T22" fmla="*/ 1490 w 1536"/>
                <a:gd name="T23" fmla="*/ 1081 h 1131"/>
                <a:gd name="T24" fmla="*/ 1491 w 1536"/>
                <a:gd name="T25" fmla="*/ 969 h 1131"/>
                <a:gd name="T26" fmla="*/ 1536 w 1536"/>
                <a:gd name="T27" fmla="*/ 970 h 1131"/>
                <a:gd name="T28" fmla="*/ 1510 w 1536"/>
                <a:gd name="T29" fmla="*/ 1123 h 1131"/>
                <a:gd name="T30" fmla="*/ 1416 w 1536"/>
                <a:gd name="T31" fmla="*/ 1077 h 1131"/>
                <a:gd name="T32" fmla="*/ 1381 w 1536"/>
                <a:gd name="T33" fmla="*/ 1020 h 1131"/>
                <a:gd name="T34" fmla="*/ 745 w 1536"/>
                <a:gd name="T35" fmla="*/ 771 h 1131"/>
                <a:gd name="T36" fmla="*/ 171 w 1536"/>
                <a:gd name="T37" fmla="*/ 699 h 1131"/>
                <a:gd name="T38" fmla="*/ 0 w 1536"/>
                <a:gd name="T39" fmla="*/ 552 h 1131"/>
                <a:gd name="T40" fmla="*/ 1389 w 1536"/>
                <a:gd name="T41" fmla="*/ 966 h 1131"/>
                <a:gd name="T42" fmla="*/ 1390 w 1536"/>
                <a:gd name="T43" fmla="*/ 729 h 1131"/>
                <a:gd name="T44" fmla="*/ 1177 w 1536"/>
                <a:gd name="T45" fmla="*/ 583 h 1131"/>
                <a:gd name="T46" fmla="*/ 386 w 1536"/>
                <a:gd name="T47" fmla="*/ 438 h 1131"/>
                <a:gd name="T48" fmla="*/ 47 w 1536"/>
                <a:gd name="T49" fmla="*/ 321 h 1131"/>
                <a:gd name="T50" fmla="*/ 46 w 1536"/>
                <a:gd name="T51" fmla="*/ 537 h 1131"/>
                <a:gd name="T52" fmla="*/ 78 w 1536"/>
                <a:gd name="T53" fmla="*/ 566 h 1131"/>
                <a:gd name="T54" fmla="*/ 123 w 1536"/>
                <a:gd name="T55" fmla="*/ 567 h 1131"/>
                <a:gd name="T56" fmla="*/ 127 w 1536"/>
                <a:gd name="T57" fmla="*/ 630 h 1131"/>
                <a:gd name="T58" fmla="*/ 214 w 1536"/>
                <a:gd name="T59" fmla="*/ 613 h 1131"/>
                <a:gd name="T60" fmla="*/ 258 w 1536"/>
                <a:gd name="T61" fmla="*/ 613 h 1131"/>
                <a:gd name="T62" fmla="*/ 264 w 1536"/>
                <a:gd name="T63" fmla="*/ 680 h 1131"/>
                <a:gd name="T64" fmla="*/ 366 w 1536"/>
                <a:gd name="T65" fmla="*/ 644 h 1131"/>
                <a:gd name="T66" fmla="*/ 411 w 1536"/>
                <a:gd name="T67" fmla="*/ 642 h 1131"/>
                <a:gd name="T68" fmla="*/ 411 w 1536"/>
                <a:gd name="T69" fmla="*/ 707 h 1131"/>
                <a:gd name="T70" fmla="*/ 525 w 1536"/>
                <a:gd name="T71" fmla="*/ 656 h 1131"/>
                <a:gd name="T72" fmla="*/ 570 w 1536"/>
                <a:gd name="T73" fmla="*/ 659 h 1131"/>
                <a:gd name="T74" fmla="*/ 676 w 1536"/>
                <a:gd name="T75" fmla="*/ 717 h 1131"/>
                <a:gd name="T76" fmla="*/ 698 w 1536"/>
                <a:gd name="T77" fmla="*/ 642 h 1131"/>
                <a:gd name="T78" fmla="*/ 721 w 1536"/>
                <a:gd name="T79" fmla="*/ 722 h 1131"/>
                <a:gd name="T80" fmla="*/ 824 w 1536"/>
                <a:gd name="T81" fmla="*/ 685 h 1131"/>
                <a:gd name="T82" fmla="*/ 869 w 1536"/>
                <a:gd name="T83" fmla="*/ 685 h 1131"/>
                <a:gd name="T84" fmla="*/ 897 w 1536"/>
                <a:gd name="T85" fmla="*/ 753 h 1131"/>
                <a:gd name="T86" fmla="*/ 974 w 1536"/>
                <a:gd name="T87" fmla="*/ 725 h 1131"/>
                <a:gd name="T88" fmla="*/ 1018 w 1536"/>
                <a:gd name="T89" fmla="*/ 725 h 1131"/>
                <a:gd name="T90" fmla="*/ 1024 w 1536"/>
                <a:gd name="T91" fmla="*/ 785 h 1131"/>
                <a:gd name="T92" fmla="*/ 1114 w 1536"/>
                <a:gd name="T93" fmla="*/ 772 h 1131"/>
                <a:gd name="T94" fmla="*/ 1159 w 1536"/>
                <a:gd name="T95" fmla="*/ 773 h 1131"/>
                <a:gd name="T96" fmla="*/ 1169 w 1536"/>
                <a:gd name="T97" fmla="*/ 839 h 1131"/>
                <a:gd name="T98" fmla="*/ 1246 w 1536"/>
                <a:gd name="T99" fmla="*/ 874 h 1131"/>
                <a:gd name="T100" fmla="*/ 1247 w 1536"/>
                <a:gd name="T101" fmla="*/ 844 h 1131"/>
                <a:gd name="T102" fmla="*/ 1292 w 1536"/>
                <a:gd name="T103" fmla="*/ 844 h 1131"/>
                <a:gd name="T104" fmla="*/ 1297 w 1536"/>
                <a:gd name="T105" fmla="*/ 904 h 1131"/>
                <a:gd name="T106" fmla="*/ 528 w 1536"/>
                <a:gd name="T107" fmla="*/ 402 h 1131"/>
                <a:gd name="T108" fmla="*/ 982 w 1536"/>
                <a:gd name="T109" fmla="*/ 276 h 1131"/>
                <a:gd name="T110" fmla="*/ 962 w 1536"/>
                <a:gd name="T111" fmla="*/ 159 h 1131"/>
                <a:gd name="T112" fmla="*/ 623 w 1536"/>
                <a:gd name="T113" fmla="*/ 57 h 1131"/>
                <a:gd name="T114" fmla="*/ 105 w 1536"/>
                <a:gd name="T115" fmla="*/ 146 h 1131"/>
                <a:gd name="T116" fmla="*/ 82 w 1536"/>
                <a:gd name="T117" fmla="*/ 292 h 1131"/>
                <a:gd name="T118" fmla="*/ 528 w 1536"/>
                <a:gd name="T119" fmla="*/ 402 h 1131"/>
                <a:gd name="T120" fmla="*/ 780 w 1536"/>
                <a:gd name="T121" fmla="*/ 420 h 1131"/>
                <a:gd name="T122" fmla="*/ 1003 w 1536"/>
                <a:gd name="T123" fmla="*/ 32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6" h="1131">
                  <a:moveTo>
                    <a:pt x="0" y="211"/>
                  </a:moveTo>
                  <a:cubicBezTo>
                    <a:pt x="16" y="151"/>
                    <a:pt x="59" y="118"/>
                    <a:pt x="110" y="91"/>
                  </a:cubicBezTo>
                  <a:cubicBezTo>
                    <a:pt x="179" y="54"/>
                    <a:pt x="254" y="35"/>
                    <a:pt x="331" y="23"/>
                  </a:cubicBezTo>
                  <a:cubicBezTo>
                    <a:pt x="475" y="0"/>
                    <a:pt x="619" y="2"/>
                    <a:pt x="763" y="31"/>
                  </a:cubicBezTo>
                  <a:cubicBezTo>
                    <a:pt x="828" y="44"/>
                    <a:pt x="892" y="63"/>
                    <a:pt x="950" y="97"/>
                  </a:cubicBezTo>
                  <a:cubicBezTo>
                    <a:pt x="968" y="107"/>
                    <a:pt x="985" y="120"/>
                    <a:pt x="1001" y="133"/>
                  </a:cubicBezTo>
                  <a:cubicBezTo>
                    <a:pt x="1034" y="162"/>
                    <a:pt x="1050" y="197"/>
                    <a:pt x="1049" y="242"/>
                  </a:cubicBezTo>
                  <a:cubicBezTo>
                    <a:pt x="1047" y="318"/>
                    <a:pt x="1049" y="395"/>
                    <a:pt x="1048" y="471"/>
                  </a:cubicBezTo>
                  <a:cubicBezTo>
                    <a:pt x="1048" y="481"/>
                    <a:pt x="1051" y="486"/>
                    <a:pt x="1061" y="489"/>
                  </a:cubicBezTo>
                  <a:cubicBezTo>
                    <a:pt x="1186" y="530"/>
                    <a:pt x="1302" y="587"/>
                    <a:pt x="1404" y="672"/>
                  </a:cubicBezTo>
                  <a:cubicBezTo>
                    <a:pt x="1408" y="674"/>
                    <a:pt x="1415" y="675"/>
                    <a:pt x="1420" y="674"/>
                  </a:cubicBezTo>
                  <a:cubicBezTo>
                    <a:pt x="1437" y="668"/>
                    <a:pt x="1452" y="671"/>
                    <a:pt x="1466" y="682"/>
                  </a:cubicBezTo>
                  <a:cubicBezTo>
                    <a:pt x="1482" y="696"/>
                    <a:pt x="1498" y="710"/>
                    <a:pt x="1514" y="725"/>
                  </a:cubicBezTo>
                  <a:cubicBezTo>
                    <a:pt x="1529" y="739"/>
                    <a:pt x="1536" y="756"/>
                    <a:pt x="1536" y="776"/>
                  </a:cubicBezTo>
                  <a:cubicBezTo>
                    <a:pt x="1536" y="803"/>
                    <a:pt x="1536" y="830"/>
                    <a:pt x="1536" y="857"/>
                  </a:cubicBezTo>
                  <a:cubicBezTo>
                    <a:pt x="1536" y="873"/>
                    <a:pt x="1528" y="883"/>
                    <a:pt x="1514" y="883"/>
                  </a:cubicBezTo>
                  <a:cubicBezTo>
                    <a:pt x="1500" y="884"/>
                    <a:pt x="1491" y="874"/>
                    <a:pt x="1491" y="856"/>
                  </a:cubicBezTo>
                  <a:cubicBezTo>
                    <a:pt x="1491" y="831"/>
                    <a:pt x="1492" y="805"/>
                    <a:pt x="1491" y="780"/>
                  </a:cubicBezTo>
                  <a:cubicBezTo>
                    <a:pt x="1490" y="771"/>
                    <a:pt x="1486" y="762"/>
                    <a:pt x="1480" y="755"/>
                  </a:cubicBezTo>
                  <a:cubicBezTo>
                    <a:pt x="1468" y="742"/>
                    <a:pt x="1453" y="730"/>
                    <a:pt x="1437" y="716"/>
                  </a:cubicBezTo>
                  <a:cubicBezTo>
                    <a:pt x="1436" y="724"/>
                    <a:pt x="1436" y="729"/>
                    <a:pt x="1436" y="735"/>
                  </a:cubicBezTo>
                  <a:cubicBezTo>
                    <a:pt x="1436" y="828"/>
                    <a:pt x="1436" y="921"/>
                    <a:pt x="1436" y="1014"/>
                  </a:cubicBezTo>
                  <a:cubicBezTo>
                    <a:pt x="1435" y="1030"/>
                    <a:pt x="1440" y="1042"/>
                    <a:pt x="1454" y="1052"/>
                  </a:cubicBezTo>
                  <a:cubicBezTo>
                    <a:pt x="1466" y="1060"/>
                    <a:pt x="1477" y="1070"/>
                    <a:pt x="1490" y="1081"/>
                  </a:cubicBezTo>
                  <a:cubicBezTo>
                    <a:pt x="1491" y="1075"/>
                    <a:pt x="1491" y="1071"/>
                    <a:pt x="1491" y="1067"/>
                  </a:cubicBezTo>
                  <a:cubicBezTo>
                    <a:pt x="1491" y="1034"/>
                    <a:pt x="1491" y="1002"/>
                    <a:pt x="1491" y="969"/>
                  </a:cubicBezTo>
                  <a:cubicBezTo>
                    <a:pt x="1491" y="954"/>
                    <a:pt x="1500" y="944"/>
                    <a:pt x="1513" y="944"/>
                  </a:cubicBezTo>
                  <a:cubicBezTo>
                    <a:pt x="1527" y="944"/>
                    <a:pt x="1536" y="954"/>
                    <a:pt x="1536" y="970"/>
                  </a:cubicBezTo>
                  <a:cubicBezTo>
                    <a:pt x="1536" y="1007"/>
                    <a:pt x="1536" y="1044"/>
                    <a:pt x="1536" y="1081"/>
                  </a:cubicBezTo>
                  <a:cubicBezTo>
                    <a:pt x="1536" y="1100"/>
                    <a:pt x="1528" y="1114"/>
                    <a:pt x="1510" y="1123"/>
                  </a:cubicBezTo>
                  <a:cubicBezTo>
                    <a:pt x="1493" y="1131"/>
                    <a:pt x="1476" y="1128"/>
                    <a:pt x="1461" y="1116"/>
                  </a:cubicBezTo>
                  <a:cubicBezTo>
                    <a:pt x="1446" y="1103"/>
                    <a:pt x="1429" y="1092"/>
                    <a:pt x="1416" y="1077"/>
                  </a:cubicBezTo>
                  <a:cubicBezTo>
                    <a:pt x="1405" y="1066"/>
                    <a:pt x="1400" y="1050"/>
                    <a:pt x="1392" y="1037"/>
                  </a:cubicBezTo>
                  <a:cubicBezTo>
                    <a:pt x="1389" y="1031"/>
                    <a:pt x="1386" y="1024"/>
                    <a:pt x="1381" y="1020"/>
                  </a:cubicBezTo>
                  <a:cubicBezTo>
                    <a:pt x="1313" y="961"/>
                    <a:pt x="1235" y="917"/>
                    <a:pt x="1153" y="881"/>
                  </a:cubicBezTo>
                  <a:cubicBezTo>
                    <a:pt x="1022" y="825"/>
                    <a:pt x="886" y="791"/>
                    <a:pt x="745" y="771"/>
                  </a:cubicBezTo>
                  <a:cubicBezTo>
                    <a:pt x="655" y="758"/>
                    <a:pt x="565" y="756"/>
                    <a:pt x="475" y="753"/>
                  </a:cubicBezTo>
                  <a:cubicBezTo>
                    <a:pt x="371" y="750"/>
                    <a:pt x="269" y="735"/>
                    <a:pt x="171" y="699"/>
                  </a:cubicBezTo>
                  <a:cubicBezTo>
                    <a:pt x="146" y="690"/>
                    <a:pt x="123" y="678"/>
                    <a:pt x="100" y="666"/>
                  </a:cubicBezTo>
                  <a:cubicBezTo>
                    <a:pt x="53" y="640"/>
                    <a:pt x="15" y="607"/>
                    <a:pt x="0" y="552"/>
                  </a:cubicBezTo>
                  <a:cubicBezTo>
                    <a:pt x="0" y="438"/>
                    <a:pt x="0" y="324"/>
                    <a:pt x="0" y="211"/>
                  </a:cubicBezTo>
                  <a:close/>
                  <a:moveTo>
                    <a:pt x="1389" y="966"/>
                  </a:moveTo>
                  <a:cubicBezTo>
                    <a:pt x="1390" y="963"/>
                    <a:pt x="1391" y="960"/>
                    <a:pt x="1391" y="957"/>
                  </a:cubicBezTo>
                  <a:cubicBezTo>
                    <a:pt x="1391" y="881"/>
                    <a:pt x="1391" y="805"/>
                    <a:pt x="1390" y="729"/>
                  </a:cubicBezTo>
                  <a:cubicBezTo>
                    <a:pt x="1390" y="723"/>
                    <a:pt x="1385" y="716"/>
                    <a:pt x="1380" y="711"/>
                  </a:cubicBezTo>
                  <a:cubicBezTo>
                    <a:pt x="1319" y="658"/>
                    <a:pt x="1250" y="617"/>
                    <a:pt x="1177" y="583"/>
                  </a:cubicBezTo>
                  <a:cubicBezTo>
                    <a:pt x="987" y="496"/>
                    <a:pt x="786" y="459"/>
                    <a:pt x="579" y="448"/>
                  </a:cubicBezTo>
                  <a:cubicBezTo>
                    <a:pt x="515" y="444"/>
                    <a:pt x="450" y="444"/>
                    <a:pt x="386" y="438"/>
                  </a:cubicBezTo>
                  <a:cubicBezTo>
                    <a:pt x="307" y="431"/>
                    <a:pt x="229" y="414"/>
                    <a:pt x="155" y="385"/>
                  </a:cubicBezTo>
                  <a:cubicBezTo>
                    <a:pt x="116" y="369"/>
                    <a:pt x="79" y="349"/>
                    <a:pt x="47" y="321"/>
                  </a:cubicBezTo>
                  <a:cubicBezTo>
                    <a:pt x="46" y="323"/>
                    <a:pt x="46" y="324"/>
                    <a:pt x="46" y="324"/>
                  </a:cubicBezTo>
                  <a:cubicBezTo>
                    <a:pt x="46" y="395"/>
                    <a:pt x="45" y="466"/>
                    <a:pt x="46" y="537"/>
                  </a:cubicBezTo>
                  <a:cubicBezTo>
                    <a:pt x="46" y="560"/>
                    <a:pt x="59" y="578"/>
                    <a:pt x="78" y="595"/>
                  </a:cubicBezTo>
                  <a:cubicBezTo>
                    <a:pt x="78" y="583"/>
                    <a:pt x="78" y="575"/>
                    <a:pt x="78" y="566"/>
                  </a:cubicBezTo>
                  <a:cubicBezTo>
                    <a:pt x="78" y="549"/>
                    <a:pt x="87" y="539"/>
                    <a:pt x="101" y="539"/>
                  </a:cubicBezTo>
                  <a:cubicBezTo>
                    <a:pt x="114" y="539"/>
                    <a:pt x="123" y="550"/>
                    <a:pt x="123" y="567"/>
                  </a:cubicBezTo>
                  <a:cubicBezTo>
                    <a:pt x="123" y="584"/>
                    <a:pt x="123" y="601"/>
                    <a:pt x="123" y="618"/>
                  </a:cubicBezTo>
                  <a:cubicBezTo>
                    <a:pt x="123" y="622"/>
                    <a:pt x="125" y="628"/>
                    <a:pt x="127" y="630"/>
                  </a:cubicBezTo>
                  <a:cubicBezTo>
                    <a:pt x="155" y="643"/>
                    <a:pt x="183" y="655"/>
                    <a:pt x="214" y="668"/>
                  </a:cubicBezTo>
                  <a:cubicBezTo>
                    <a:pt x="214" y="647"/>
                    <a:pt x="213" y="630"/>
                    <a:pt x="214" y="613"/>
                  </a:cubicBezTo>
                  <a:cubicBezTo>
                    <a:pt x="214" y="596"/>
                    <a:pt x="223" y="585"/>
                    <a:pt x="237" y="586"/>
                  </a:cubicBezTo>
                  <a:cubicBezTo>
                    <a:pt x="250" y="586"/>
                    <a:pt x="258" y="596"/>
                    <a:pt x="258" y="613"/>
                  </a:cubicBezTo>
                  <a:cubicBezTo>
                    <a:pt x="259" y="632"/>
                    <a:pt x="258" y="651"/>
                    <a:pt x="259" y="670"/>
                  </a:cubicBezTo>
                  <a:cubicBezTo>
                    <a:pt x="259" y="673"/>
                    <a:pt x="261" y="679"/>
                    <a:pt x="264" y="680"/>
                  </a:cubicBezTo>
                  <a:cubicBezTo>
                    <a:pt x="297" y="687"/>
                    <a:pt x="331" y="694"/>
                    <a:pt x="366" y="701"/>
                  </a:cubicBezTo>
                  <a:cubicBezTo>
                    <a:pt x="366" y="680"/>
                    <a:pt x="366" y="662"/>
                    <a:pt x="366" y="644"/>
                  </a:cubicBezTo>
                  <a:cubicBezTo>
                    <a:pt x="366" y="630"/>
                    <a:pt x="375" y="622"/>
                    <a:pt x="387" y="621"/>
                  </a:cubicBezTo>
                  <a:cubicBezTo>
                    <a:pt x="400" y="621"/>
                    <a:pt x="409" y="629"/>
                    <a:pt x="411" y="642"/>
                  </a:cubicBezTo>
                  <a:cubicBezTo>
                    <a:pt x="411" y="647"/>
                    <a:pt x="411" y="653"/>
                    <a:pt x="411" y="658"/>
                  </a:cubicBezTo>
                  <a:cubicBezTo>
                    <a:pt x="411" y="673"/>
                    <a:pt x="411" y="689"/>
                    <a:pt x="411" y="707"/>
                  </a:cubicBezTo>
                  <a:cubicBezTo>
                    <a:pt x="450" y="707"/>
                    <a:pt x="487" y="707"/>
                    <a:pt x="525" y="707"/>
                  </a:cubicBezTo>
                  <a:cubicBezTo>
                    <a:pt x="525" y="690"/>
                    <a:pt x="525" y="673"/>
                    <a:pt x="525" y="656"/>
                  </a:cubicBezTo>
                  <a:cubicBezTo>
                    <a:pt x="526" y="642"/>
                    <a:pt x="535" y="633"/>
                    <a:pt x="548" y="633"/>
                  </a:cubicBezTo>
                  <a:cubicBezTo>
                    <a:pt x="561" y="634"/>
                    <a:pt x="570" y="643"/>
                    <a:pt x="570" y="659"/>
                  </a:cubicBezTo>
                  <a:cubicBezTo>
                    <a:pt x="570" y="676"/>
                    <a:pt x="570" y="693"/>
                    <a:pt x="570" y="710"/>
                  </a:cubicBezTo>
                  <a:cubicBezTo>
                    <a:pt x="607" y="713"/>
                    <a:pt x="641" y="715"/>
                    <a:pt x="676" y="717"/>
                  </a:cubicBezTo>
                  <a:cubicBezTo>
                    <a:pt x="676" y="700"/>
                    <a:pt x="676" y="685"/>
                    <a:pt x="676" y="670"/>
                  </a:cubicBezTo>
                  <a:cubicBezTo>
                    <a:pt x="676" y="653"/>
                    <a:pt x="684" y="643"/>
                    <a:pt x="698" y="642"/>
                  </a:cubicBezTo>
                  <a:cubicBezTo>
                    <a:pt x="712" y="642"/>
                    <a:pt x="721" y="652"/>
                    <a:pt x="721" y="670"/>
                  </a:cubicBezTo>
                  <a:cubicBezTo>
                    <a:pt x="721" y="687"/>
                    <a:pt x="721" y="705"/>
                    <a:pt x="721" y="722"/>
                  </a:cubicBezTo>
                  <a:cubicBezTo>
                    <a:pt x="756" y="727"/>
                    <a:pt x="789" y="732"/>
                    <a:pt x="824" y="737"/>
                  </a:cubicBezTo>
                  <a:cubicBezTo>
                    <a:pt x="824" y="719"/>
                    <a:pt x="824" y="702"/>
                    <a:pt x="824" y="685"/>
                  </a:cubicBezTo>
                  <a:cubicBezTo>
                    <a:pt x="825" y="671"/>
                    <a:pt x="833" y="663"/>
                    <a:pt x="846" y="662"/>
                  </a:cubicBezTo>
                  <a:cubicBezTo>
                    <a:pt x="858" y="662"/>
                    <a:pt x="868" y="670"/>
                    <a:pt x="869" y="685"/>
                  </a:cubicBezTo>
                  <a:cubicBezTo>
                    <a:pt x="870" y="695"/>
                    <a:pt x="869" y="706"/>
                    <a:pt x="869" y="717"/>
                  </a:cubicBezTo>
                  <a:cubicBezTo>
                    <a:pt x="869" y="746"/>
                    <a:pt x="869" y="746"/>
                    <a:pt x="897" y="753"/>
                  </a:cubicBezTo>
                  <a:cubicBezTo>
                    <a:pt x="922" y="758"/>
                    <a:pt x="947" y="764"/>
                    <a:pt x="973" y="770"/>
                  </a:cubicBezTo>
                  <a:cubicBezTo>
                    <a:pt x="973" y="754"/>
                    <a:pt x="973" y="739"/>
                    <a:pt x="974" y="725"/>
                  </a:cubicBezTo>
                  <a:cubicBezTo>
                    <a:pt x="974" y="710"/>
                    <a:pt x="984" y="700"/>
                    <a:pt x="996" y="700"/>
                  </a:cubicBezTo>
                  <a:cubicBezTo>
                    <a:pt x="1009" y="700"/>
                    <a:pt x="1018" y="710"/>
                    <a:pt x="1018" y="725"/>
                  </a:cubicBezTo>
                  <a:cubicBezTo>
                    <a:pt x="1019" y="741"/>
                    <a:pt x="1018" y="757"/>
                    <a:pt x="1019" y="773"/>
                  </a:cubicBezTo>
                  <a:cubicBezTo>
                    <a:pt x="1019" y="777"/>
                    <a:pt x="1021" y="784"/>
                    <a:pt x="1024" y="785"/>
                  </a:cubicBezTo>
                  <a:cubicBezTo>
                    <a:pt x="1053" y="795"/>
                    <a:pt x="1083" y="805"/>
                    <a:pt x="1114" y="815"/>
                  </a:cubicBezTo>
                  <a:cubicBezTo>
                    <a:pt x="1114" y="800"/>
                    <a:pt x="1113" y="786"/>
                    <a:pt x="1114" y="772"/>
                  </a:cubicBezTo>
                  <a:cubicBezTo>
                    <a:pt x="1114" y="757"/>
                    <a:pt x="1124" y="747"/>
                    <a:pt x="1137" y="748"/>
                  </a:cubicBezTo>
                  <a:cubicBezTo>
                    <a:pt x="1150" y="748"/>
                    <a:pt x="1158" y="757"/>
                    <a:pt x="1159" y="773"/>
                  </a:cubicBezTo>
                  <a:cubicBezTo>
                    <a:pt x="1159" y="789"/>
                    <a:pt x="1159" y="806"/>
                    <a:pt x="1158" y="822"/>
                  </a:cubicBezTo>
                  <a:cubicBezTo>
                    <a:pt x="1158" y="831"/>
                    <a:pt x="1161" y="835"/>
                    <a:pt x="1169" y="839"/>
                  </a:cubicBezTo>
                  <a:cubicBezTo>
                    <a:pt x="1192" y="849"/>
                    <a:pt x="1213" y="860"/>
                    <a:pt x="1236" y="870"/>
                  </a:cubicBezTo>
                  <a:cubicBezTo>
                    <a:pt x="1239" y="872"/>
                    <a:pt x="1242" y="872"/>
                    <a:pt x="1246" y="874"/>
                  </a:cubicBezTo>
                  <a:cubicBezTo>
                    <a:pt x="1247" y="871"/>
                    <a:pt x="1247" y="870"/>
                    <a:pt x="1247" y="869"/>
                  </a:cubicBezTo>
                  <a:cubicBezTo>
                    <a:pt x="1247" y="861"/>
                    <a:pt x="1247" y="852"/>
                    <a:pt x="1247" y="844"/>
                  </a:cubicBezTo>
                  <a:cubicBezTo>
                    <a:pt x="1248" y="825"/>
                    <a:pt x="1255" y="816"/>
                    <a:pt x="1269" y="816"/>
                  </a:cubicBezTo>
                  <a:cubicBezTo>
                    <a:pt x="1284" y="816"/>
                    <a:pt x="1292" y="825"/>
                    <a:pt x="1292" y="844"/>
                  </a:cubicBezTo>
                  <a:cubicBezTo>
                    <a:pt x="1293" y="860"/>
                    <a:pt x="1292" y="875"/>
                    <a:pt x="1293" y="891"/>
                  </a:cubicBezTo>
                  <a:cubicBezTo>
                    <a:pt x="1293" y="895"/>
                    <a:pt x="1294" y="902"/>
                    <a:pt x="1297" y="904"/>
                  </a:cubicBezTo>
                  <a:cubicBezTo>
                    <a:pt x="1327" y="925"/>
                    <a:pt x="1358" y="945"/>
                    <a:pt x="1389" y="966"/>
                  </a:cubicBezTo>
                  <a:close/>
                  <a:moveTo>
                    <a:pt x="528" y="402"/>
                  </a:moveTo>
                  <a:cubicBezTo>
                    <a:pt x="646" y="401"/>
                    <a:pt x="761" y="388"/>
                    <a:pt x="870" y="345"/>
                  </a:cubicBezTo>
                  <a:cubicBezTo>
                    <a:pt x="911" y="329"/>
                    <a:pt x="952" y="310"/>
                    <a:pt x="982" y="276"/>
                  </a:cubicBezTo>
                  <a:cubicBezTo>
                    <a:pt x="1010" y="244"/>
                    <a:pt x="1011" y="211"/>
                    <a:pt x="983" y="179"/>
                  </a:cubicBezTo>
                  <a:cubicBezTo>
                    <a:pt x="977" y="172"/>
                    <a:pt x="970" y="164"/>
                    <a:pt x="962" y="159"/>
                  </a:cubicBezTo>
                  <a:cubicBezTo>
                    <a:pt x="935" y="143"/>
                    <a:pt x="907" y="125"/>
                    <a:pt x="878" y="112"/>
                  </a:cubicBezTo>
                  <a:cubicBezTo>
                    <a:pt x="797" y="78"/>
                    <a:pt x="710" y="63"/>
                    <a:pt x="623" y="57"/>
                  </a:cubicBezTo>
                  <a:cubicBezTo>
                    <a:pt x="498" y="47"/>
                    <a:pt x="374" y="54"/>
                    <a:pt x="252" y="85"/>
                  </a:cubicBezTo>
                  <a:cubicBezTo>
                    <a:pt x="201" y="98"/>
                    <a:pt x="150" y="116"/>
                    <a:pt x="105" y="146"/>
                  </a:cubicBezTo>
                  <a:cubicBezTo>
                    <a:pt x="96" y="152"/>
                    <a:pt x="87" y="158"/>
                    <a:pt x="79" y="166"/>
                  </a:cubicBezTo>
                  <a:cubicBezTo>
                    <a:pt x="33" y="207"/>
                    <a:pt x="34" y="252"/>
                    <a:pt x="82" y="292"/>
                  </a:cubicBezTo>
                  <a:cubicBezTo>
                    <a:pt x="111" y="316"/>
                    <a:pt x="145" y="333"/>
                    <a:pt x="181" y="346"/>
                  </a:cubicBezTo>
                  <a:cubicBezTo>
                    <a:pt x="294" y="387"/>
                    <a:pt x="411" y="400"/>
                    <a:pt x="528" y="402"/>
                  </a:cubicBezTo>
                  <a:close/>
                  <a:moveTo>
                    <a:pt x="1003" y="320"/>
                  </a:moveTo>
                  <a:cubicBezTo>
                    <a:pt x="937" y="376"/>
                    <a:pt x="860" y="400"/>
                    <a:pt x="780" y="420"/>
                  </a:cubicBezTo>
                  <a:cubicBezTo>
                    <a:pt x="855" y="436"/>
                    <a:pt x="928" y="452"/>
                    <a:pt x="1003" y="468"/>
                  </a:cubicBezTo>
                  <a:cubicBezTo>
                    <a:pt x="1003" y="420"/>
                    <a:pt x="1003" y="371"/>
                    <a:pt x="1003" y="3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00DBF411-6C55-4D41-967B-3B6D60EEE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2063" y="6915151"/>
              <a:ext cx="317500" cy="115888"/>
            </a:xfrm>
            <a:custGeom>
              <a:avLst/>
              <a:gdLst>
                <a:gd name="T0" fmla="*/ 269 w 565"/>
                <a:gd name="T1" fmla="*/ 208 h 208"/>
                <a:gd name="T2" fmla="*/ 73 w 565"/>
                <a:gd name="T3" fmla="*/ 174 h 208"/>
                <a:gd name="T4" fmla="*/ 24 w 565"/>
                <a:gd name="T5" fmla="*/ 143 h 208"/>
                <a:gd name="T6" fmla="*/ 24 w 565"/>
                <a:gd name="T7" fmla="*/ 65 h 208"/>
                <a:gd name="T8" fmla="*/ 99 w 565"/>
                <a:gd name="T9" fmla="*/ 25 h 208"/>
                <a:gd name="T10" fmla="*/ 227 w 565"/>
                <a:gd name="T11" fmla="*/ 3 h 208"/>
                <a:gd name="T12" fmla="*/ 254 w 565"/>
                <a:gd name="T13" fmla="*/ 22 h 208"/>
                <a:gd name="T14" fmla="*/ 231 w 565"/>
                <a:gd name="T15" fmla="*/ 47 h 208"/>
                <a:gd name="T16" fmla="*/ 116 w 565"/>
                <a:gd name="T17" fmla="*/ 67 h 208"/>
                <a:gd name="T18" fmla="*/ 73 w 565"/>
                <a:gd name="T19" fmla="*/ 84 h 208"/>
                <a:gd name="T20" fmla="*/ 52 w 565"/>
                <a:gd name="T21" fmla="*/ 104 h 208"/>
                <a:gd name="T22" fmla="*/ 73 w 565"/>
                <a:gd name="T23" fmla="*/ 124 h 208"/>
                <a:gd name="T24" fmla="*/ 139 w 565"/>
                <a:gd name="T25" fmla="*/ 148 h 208"/>
                <a:gd name="T26" fmla="*/ 450 w 565"/>
                <a:gd name="T27" fmla="*/ 141 h 208"/>
                <a:gd name="T28" fmla="*/ 500 w 565"/>
                <a:gd name="T29" fmla="*/ 118 h 208"/>
                <a:gd name="T30" fmla="*/ 500 w 565"/>
                <a:gd name="T31" fmla="*/ 91 h 208"/>
                <a:gd name="T32" fmla="*/ 413 w 565"/>
                <a:gd name="T33" fmla="*/ 58 h 208"/>
                <a:gd name="T34" fmla="*/ 343 w 565"/>
                <a:gd name="T35" fmla="*/ 48 h 208"/>
                <a:gd name="T36" fmla="*/ 331 w 565"/>
                <a:gd name="T37" fmla="*/ 46 h 208"/>
                <a:gd name="T38" fmla="*/ 315 w 565"/>
                <a:gd name="T39" fmla="*/ 22 h 208"/>
                <a:gd name="T40" fmla="*/ 336 w 565"/>
                <a:gd name="T41" fmla="*/ 3 h 208"/>
                <a:gd name="T42" fmla="*/ 516 w 565"/>
                <a:gd name="T43" fmla="*/ 47 h 208"/>
                <a:gd name="T44" fmla="*/ 534 w 565"/>
                <a:gd name="T45" fmla="*/ 60 h 208"/>
                <a:gd name="T46" fmla="*/ 534 w 565"/>
                <a:gd name="T47" fmla="*/ 147 h 208"/>
                <a:gd name="T48" fmla="*/ 465 w 565"/>
                <a:gd name="T49" fmla="*/ 183 h 208"/>
                <a:gd name="T50" fmla="*/ 269 w 565"/>
                <a:gd name="T5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5" h="208">
                  <a:moveTo>
                    <a:pt x="269" y="208"/>
                  </a:moveTo>
                  <a:cubicBezTo>
                    <a:pt x="210" y="208"/>
                    <a:pt x="140" y="202"/>
                    <a:pt x="73" y="174"/>
                  </a:cubicBezTo>
                  <a:cubicBezTo>
                    <a:pt x="55" y="167"/>
                    <a:pt x="38" y="156"/>
                    <a:pt x="24" y="143"/>
                  </a:cubicBezTo>
                  <a:cubicBezTo>
                    <a:pt x="0" y="120"/>
                    <a:pt x="1" y="89"/>
                    <a:pt x="24" y="65"/>
                  </a:cubicBezTo>
                  <a:cubicBezTo>
                    <a:pt x="45" y="44"/>
                    <a:pt x="71" y="32"/>
                    <a:pt x="99" y="25"/>
                  </a:cubicBezTo>
                  <a:cubicBezTo>
                    <a:pt x="141" y="16"/>
                    <a:pt x="184" y="9"/>
                    <a:pt x="227" y="3"/>
                  </a:cubicBezTo>
                  <a:cubicBezTo>
                    <a:pt x="242" y="0"/>
                    <a:pt x="253" y="9"/>
                    <a:pt x="254" y="22"/>
                  </a:cubicBezTo>
                  <a:cubicBezTo>
                    <a:pt x="256" y="35"/>
                    <a:pt x="247" y="45"/>
                    <a:pt x="231" y="47"/>
                  </a:cubicBezTo>
                  <a:cubicBezTo>
                    <a:pt x="192" y="54"/>
                    <a:pt x="154" y="59"/>
                    <a:pt x="116" y="67"/>
                  </a:cubicBezTo>
                  <a:cubicBezTo>
                    <a:pt x="101" y="70"/>
                    <a:pt x="87" y="77"/>
                    <a:pt x="73" y="84"/>
                  </a:cubicBezTo>
                  <a:cubicBezTo>
                    <a:pt x="65" y="89"/>
                    <a:pt x="59" y="98"/>
                    <a:pt x="52" y="104"/>
                  </a:cubicBezTo>
                  <a:cubicBezTo>
                    <a:pt x="59" y="111"/>
                    <a:pt x="65" y="121"/>
                    <a:pt x="73" y="124"/>
                  </a:cubicBezTo>
                  <a:cubicBezTo>
                    <a:pt x="94" y="134"/>
                    <a:pt x="116" y="143"/>
                    <a:pt x="139" y="148"/>
                  </a:cubicBezTo>
                  <a:cubicBezTo>
                    <a:pt x="243" y="170"/>
                    <a:pt x="347" y="170"/>
                    <a:pt x="450" y="141"/>
                  </a:cubicBezTo>
                  <a:cubicBezTo>
                    <a:pt x="468" y="136"/>
                    <a:pt x="484" y="127"/>
                    <a:pt x="500" y="118"/>
                  </a:cubicBezTo>
                  <a:cubicBezTo>
                    <a:pt x="515" y="109"/>
                    <a:pt x="514" y="101"/>
                    <a:pt x="500" y="91"/>
                  </a:cubicBezTo>
                  <a:cubicBezTo>
                    <a:pt x="474" y="72"/>
                    <a:pt x="443" y="64"/>
                    <a:pt x="413" y="58"/>
                  </a:cubicBezTo>
                  <a:cubicBezTo>
                    <a:pt x="390" y="53"/>
                    <a:pt x="366" y="51"/>
                    <a:pt x="343" y="48"/>
                  </a:cubicBezTo>
                  <a:cubicBezTo>
                    <a:pt x="339" y="48"/>
                    <a:pt x="335" y="47"/>
                    <a:pt x="331" y="46"/>
                  </a:cubicBezTo>
                  <a:cubicBezTo>
                    <a:pt x="319" y="43"/>
                    <a:pt x="314" y="34"/>
                    <a:pt x="315" y="22"/>
                  </a:cubicBezTo>
                  <a:cubicBezTo>
                    <a:pt x="316" y="10"/>
                    <a:pt x="324" y="2"/>
                    <a:pt x="336" y="3"/>
                  </a:cubicBezTo>
                  <a:cubicBezTo>
                    <a:pt x="399" y="7"/>
                    <a:pt x="460" y="16"/>
                    <a:pt x="516" y="47"/>
                  </a:cubicBezTo>
                  <a:cubicBezTo>
                    <a:pt x="523" y="51"/>
                    <a:pt x="529" y="56"/>
                    <a:pt x="534" y="60"/>
                  </a:cubicBezTo>
                  <a:cubicBezTo>
                    <a:pt x="563" y="86"/>
                    <a:pt x="565" y="123"/>
                    <a:pt x="534" y="147"/>
                  </a:cubicBezTo>
                  <a:cubicBezTo>
                    <a:pt x="514" y="163"/>
                    <a:pt x="489" y="175"/>
                    <a:pt x="465" y="183"/>
                  </a:cubicBezTo>
                  <a:cubicBezTo>
                    <a:pt x="406" y="204"/>
                    <a:pt x="344" y="208"/>
                    <a:pt x="269" y="20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3218EEC-9B05-4E6D-9BEF-E9C2AD0C9F0E}"/>
              </a:ext>
            </a:extLst>
          </p:cNvPr>
          <p:cNvGrpSpPr/>
          <p:nvPr/>
        </p:nvGrpSpPr>
        <p:grpSpPr>
          <a:xfrm>
            <a:off x="10548430" y="1177525"/>
            <a:ext cx="619063" cy="626999"/>
            <a:chOff x="9791700" y="6743701"/>
            <a:chExt cx="866775" cy="877887"/>
          </a:xfrm>
          <a:solidFill>
            <a:schemeClr val="bg1"/>
          </a:solidFill>
        </p:grpSpPr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AA5F9908-FD61-448B-A9A7-1688AF7D5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1700" y="6869113"/>
              <a:ext cx="744538" cy="752475"/>
            </a:xfrm>
            <a:custGeom>
              <a:avLst/>
              <a:gdLst>
                <a:gd name="T0" fmla="*/ 8 w 1323"/>
                <a:gd name="T1" fmla="*/ 619 h 1339"/>
                <a:gd name="T2" fmla="*/ 19 w 1323"/>
                <a:gd name="T3" fmla="*/ 540 h 1339"/>
                <a:gd name="T4" fmla="*/ 306 w 1323"/>
                <a:gd name="T5" fmla="*/ 114 h 1339"/>
                <a:gd name="T6" fmla="*/ 722 w 1323"/>
                <a:gd name="T7" fmla="*/ 13 h 1339"/>
                <a:gd name="T8" fmla="*/ 979 w 1323"/>
                <a:gd name="T9" fmla="*/ 94 h 1339"/>
                <a:gd name="T10" fmla="*/ 993 w 1323"/>
                <a:gd name="T11" fmla="*/ 130 h 1339"/>
                <a:gd name="T12" fmla="*/ 955 w 1323"/>
                <a:gd name="T13" fmla="*/ 136 h 1339"/>
                <a:gd name="T14" fmla="*/ 642 w 1323"/>
                <a:gd name="T15" fmla="*/ 58 h 1339"/>
                <a:gd name="T16" fmla="*/ 71 w 1323"/>
                <a:gd name="T17" fmla="*/ 527 h 1339"/>
                <a:gd name="T18" fmla="*/ 508 w 1323"/>
                <a:gd name="T19" fmla="*/ 1245 h 1339"/>
                <a:gd name="T20" fmla="*/ 1246 w 1323"/>
                <a:gd name="T21" fmla="*/ 794 h 1339"/>
                <a:gd name="T22" fmla="*/ 1186 w 1323"/>
                <a:gd name="T23" fmla="*/ 369 h 1339"/>
                <a:gd name="T24" fmla="*/ 1182 w 1323"/>
                <a:gd name="T25" fmla="*/ 362 h 1339"/>
                <a:gd name="T26" fmla="*/ 1189 w 1323"/>
                <a:gd name="T27" fmla="*/ 327 h 1339"/>
                <a:gd name="T28" fmla="*/ 1224 w 1323"/>
                <a:gd name="T29" fmla="*/ 339 h 1339"/>
                <a:gd name="T30" fmla="*/ 1303 w 1323"/>
                <a:gd name="T31" fmla="*/ 573 h 1339"/>
                <a:gd name="T32" fmla="*/ 1204 w 1323"/>
                <a:gd name="T33" fmla="*/ 1015 h 1339"/>
                <a:gd name="T34" fmla="*/ 741 w 1323"/>
                <a:gd name="T35" fmla="*/ 1306 h 1339"/>
                <a:gd name="T36" fmla="*/ 87 w 1323"/>
                <a:gd name="T37" fmla="*/ 973 h 1339"/>
                <a:gd name="T38" fmla="*/ 10 w 1323"/>
                <a:gd name="T39" fmla="*/ 717 h 1339"/>
                <a:gd name="T40" fmla="*/ 8 w 1323"/>
                <a:gd name="T41" fmla="*/ 703 h 1339"/>
                <a:gd name="T42" fmla="*/ 8 w 1323"/>
                <a:gd name="T43" fmla="*/ 619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3" h="1339">
                  <a:moveTo>
                    <a:pt x="8" y="619"/>
                  </a:moveTo>
                  <a:cubicBezTo>
                    <a:pt x="11" y="593"/>
                    <a:pt x="14" y="566"/>
                    <a:pt x="19" y="540"/>
                  </a:cubicBezTo>
                  <a:cubicBezTo>
                    <a:pt x="55" y="358"/>
                    <a:pt x="151" y="216"/>
                    <a:pt x="306" y="114"/>
                  </a:cubicBezTo>
                  <a:cubicBezTo>
                    <a:pt x="432" y="31"/>
                    <a:pt x="572" y="0"/>
                    <a:pt x="722" y="13"/>
                  </a:cubicBezTo>
                  <a:cubicBezTo>
                    <a:pt x="813" y="22"/>
                    <a:pt x="899" y="49"/>
                    <a:pt x="979" y="94"/>
                  </a:cubicBezTo>
                  <a:cubicBezTo>
                    <a:pt x="995" y="104"/>
                    <a:pt x="1000" y="117"/>
                    <a:pt x="993" y="130"/>
                  </a:cubicBezTo>
                  <a:cubicBezTo>
                    <a:pt x="985" y="143"/>
                    <a:pt x="972" y="146"/>
                    <a:pt x="955" y="136"/>
                  </a:cubicBezTo>
                  <a:cubicBezTo>
                    <a:pt x="858" y="82"/>
                    <a:pt x="753" y="56"/>
                    <a:pt x="642" y="58"/>
                  </a:cubicBezTo>
                  <a:cubicBezTo>
                    <a:pt x="369" y="64"/>
                    <a:pt x="130" y="261"/>
                    <a:pt x="71" y="527"/>
                  </a:cubicBezTo>
                  <a:cubicBezTo>
                    <a:pt x="0" y="847"/>
                    <a:pt x="192" y="1162"/>
                    <a:pt x="508" y="1245"/>
                  </a:cubicBezTo>
                  <a:cubicBezTo>
                    <a:pt x="834" y="1330"/>
                    <a:pt x="1172" y="1125"/>
                    <a:pt x="1246" y="794"/>
                  </a:cubicBezTo>
                  <a:cubicBezTo>
                    <a:pt x="1279" y="645"/>
                    <a:pt x="1258" y="503"/>
                    <a:pt x="1186" y="369"/>
                  </a:cubicBezTo>
                  <a:cubicBezTo>
                    <a:pt x="1184" y="366"/>
                    <a:pt x="1183" y="364"/>
                    <a:pt x="1182" y="362"/>
                  </a:cubicBezTo>
                  <a:cubicBezTo>
                    <a:pt x="1174" y="347"/>
                    <a:pt x="1177" y="334"/>
                    <a:pt x="1189" y="327"/>
                  </a:cubicBezTo>
                  <a:cubicBezTo>
                    <a:pt x="1201" y="319"/>
                    <a:pt x="1215" y="324"/>
                    <a:pt x="1224" y="339"/>
                  </a:cubicBezTo>
                  <a:cubicBezTo>
                    <a:pt x="1265" y="412"/>
                    <a:pt x="1292" y="490"/>
                    <a:pt x="1303" y="573"/>
                  </a:cubicBezTo>
                  <a:cubicBezTo>
                    <a:pt x="1323" y="732"/>
                    <a:pt x="1293" y="881"/>
                    <a:pt x="1204" y="1015"/>
                  </a:cubicBezTo>
                  <a:cubicBezTo>
                    <a:pt x="1094" y="1181"/>
                    <a:pt x="939" y="1281"/>
                    <a:pt x="741" y="1306"/>
                  </a:cubicBezTo>
                  <a:cubicBezTo>
                    <a:pt x="469" y="1339"/>
                    <a:pt x="221" y="1211"/>
                    <a:pt x="87" y="973"/>
                  </a:cubicBezTo>
                  <a:cubicBezTo>
                    <a:pt x="43" y="894"/>
                    <a:pt x="18" y="808"/>
                    <a:pt x="10" y="717"/>
                  </a:cubicBezTo>
                  <a:cubicBezTo>
                    <a:pt x="10" y="712"/>
                    <a:pt x="8" y="708"/>
                    <a:pt x="8" y="703"/>
                  </a:cubicBezTo>
                  <a:cubicBezTo>
                    <a:pt x="8" y="675"/>
                    <a:pt x="8" y="647"/>
                    <a:pt x="8" y="6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A7401AAB-9331-4C18-9A1B-43C303418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47300" y="6743701"/>
              <a:ext cx="511175" cy="511175"/>
            </a:xfrm>
            <a:custGeom>
              <a:avLst/>
              <a:gdLst>
                <a:gd name="T0" fmla="*/ 911 w 911"/>
                <a:gd name="T1" fmla="*/ 297 h 911"/>
                <a:gd name="T2" fmla="*/ 893 w 911"/>
                <a:gd name="T3" fmla="*/ 317 h 911"/>
                <a:gd name="T4" fmla="*/ 710 w 911"/>
                <a:gd name="T5" fmla="*/ 500 h 911"/>
                <a:gd name="T6" fmla="*/ 664 w 911"/>
                <a:gd name="T7" fmla="*/ 513 h 911"/>
                <a:gd name="T8" fmla="*/ 496 w 911"/>
                <a:gd name="T9" fmla="*/ 467 h 911"/>
                <a:gd name="T10" fmla="*/ 470 w 911"/>
                <a:gd name="T11" fmla="*/ 475 h 911"/>
                <a:gd name="T12" fmla="*/ 52 w 911"/>
                <a:gd name="T13" fmla="*/ 893 h 911"/>
                <a:gd name="T14" fmla="*/ 40 w 911"/>
                <a:gd name="T15" fmla="*/ 904 h 911"/>
                <a:gd name="T16" fmla="*/ 10 w 911"/>
                <a:gd name="T17" fmla="*/ 902 h 911"/>
                <a:gd name="T18" fmla="*/ 7 w 911"/>
                <a:gd name="T19" fmla="*/ 872 h 911"/>
                <a:gd name="T20" fmla="*/ 18 w 911"/>
                <a:gd name="T21" fmla="*/ 859 h 911"/>
                <a:gd name="T22" fmla="*/ 437 w 911"/>
                <a:gd name="T23" fmla="*/ 441 h 911"/>
                <a:gd name="T24" fmla="*/ 444 w 911"/>
                <a:gd name="T25" fmla="*/ 414 h 911"/>
                <a:gd name="T26" fmla="*/ 397 w 911"/>
                <a:gd name="T27" fmla="*/ 242 h 911"/>
                <a:gd name="T28" fmla="*/ 407 w 911"/>
                <a:gd name="T29" fmla="*/ 205 h 911"/>
                <a:gd name="T30" fmla="*/ 600 w 911"/>
                <a:gd name="T31" fmla="*/ 12 h 911"/>
                <a:gd name="T32" fmla="*/ 614 w 911"/>
                <a:gd name="T33" fmla="*/ 0 h 911"/>
                <a:gd name="T34" fmla="*/ 629 w 911"/>
                <a:gd name="T35" fmla="*/ 0 h 911"/>
                <a:gd name="T36" fmla="*/ 647 w 911"/>
                <a:gd name="T37" fmla="*/ 27 h 911"/>
                <a:gd name="T38" fmla="*/ 695 w 911"/>
                <a:gd name="T39" fmla="*/ 202 h 911"/>
                <a:gd name="T40" fmla="*/ 709 w 911"/>
                <a:gd name="T41" fmla="*/ 216 h 911"/>
                <a:gd name="T42" fmla="*/ 884 w 911"/>
                <a:gd name="T43" fmla="*/ 264 h 911"/>
                <a:gd name="T44" fmla="*/ 911 w 911"/>
                <a:gd name="T45" fmla="*/ 282 h 911"/>
                <a:gd name="T46" fmla="*/ 911 w 911"/>
                <a:gd name="T47" fmla="*/ 297 h 911"/>
                <a:gd name="T48" fmla="*/ 610 w 911"/>
                <a:gd name="T49" fmla="*/ 72 h 911"/>
                <a:gd name="T50" fmla="*/ 604 w 911"/>
                <a:gd name="T51" fmla="*/ 76 h 911"/>
                <a:gd name="T52" fmla="*/ 452 w 911"/>
                <a:gd name="T53" fmla="*/ 229 h 911"/>
                <a:gd name="T54" fmla="*/ 449 w 911"/>
                <a:gd name="T55" fmla="*/ 246 h 911"/>
                <a:gd name="T56" fmla="*/ 491 w 911"/>
                <a:gd name="T57" fmla="*/ 405 h 911"/>
                <a:gd name="T58" fmla="*/ 506 w 911"/>
                <a:gd name="T59" fmla="*/ 420 h 911"/>
                <a:gd name="T60" fmla="*/ 663 w 911"/>
                <a:gd name="T61" fmla="*/ 463 h 911"/>
                <a:gd name="T62" fmla="*/ 687 w 911"/>
                <a:gd name="T63" fmla="*/ 456 h 911"/>
                <a:gd name="T64" fmla="*/ 830 w 911"/>
                <a:gd name="T65" fmla="*/ 313 h 911"/>
                <a:gd name="T66" fmla="*/ 840 w 911"/>
                <a:gd name="T67" fmla="*/ 301 h 911"/>
                <a:gd name="T68" fmla="*/ 702 w 911"/>
                <a:gd name="T69" fmla="*/ 265 h 911"/>
                <a:gd name="T70" fmla="*/ 646 w 911"/>
                <a:gd name="T71" fmla="*/ 210 h 911"/>
                <a:gd name="T72" fmla="*/ 610 w 911"/>
                <a:gd name="T73" fmla="*/ 72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1" h="911">
                  <a:moveTo>
                    <a:pt x="911" y="297"/>
                  </a:moveTo>
                  <a:cubicBezTo>
                    <a:pt x="905" y="303"/>
                    <a:pt x="900" y="310"/>
                    <a:pt x="893" y="317"/>
                  </a:cubicBezTo>
                  <a:cubicBezTo>
                    <a:pt x="832" y="378"/>
                    <a:pt x="771" y="439"/>
                    <a:pt x="710" y="500"/>
                  </a:cubicBezTo>
                  <a:cubicBezTo>
                    <a:pt x="696" y="515"/>
                    <a:pt x="683" y="518"/>
                    <a:pt x="664" y="513"/>
                  </a:cubicBezTo>
                  <a:cubicBezTo>
                    <a:pt x="608" y="497"/>
                    <a:pt x="552" y="483"/>
                    <a:pt x="496" y="467"/>
                  </a:cubicBezTo>
                  <a:cubicBezTo>
                    <a:pt x="485" y="464"/>
                    <a:pt x="478" y="467"/>
                    <a:pt x="470" y="475"/>
                  </a:cubicBezTo>
                  <a:cubicBezTo>
                    <a:pt x="331" y="614"/>
                    <a:pt x="191" y="754"/>
                    <a:pt x="52" y="893"/>
                  </a:cubicBezTo>
                  <a:cubicBezTo>
                    <a:pt x="48" y="897"/>
                    <a:pt x="44" y="901"/>
                    <a:pt x="40" y="904"/>
                  </a:cubicBezTo>
                  <a:cubicBezTo>
                    <a:pt x="29" y="911"/>
                    <a:pt x="18" y="910"/>
                    <a:pt x="10" y="902"/>
                  </a:cubicBezTo>
                  <a:cubicBezTo>
                    <a:pt x="1" y="893"/>
                    <a:pt x="0" y="882"/>
                    <a:pt x="7" y="872"/>
                  </a:cubicBezTo>
                  <a:cubicBezTo>
                    <a:pt x="10" y="867"/>
                    <a:pt x="14" y="863"/>
                    <a:pt x="18" y="859"/>
                  </a:cubicBezTo>
                  <a:cubicBezTo>
                    <a:pt x="157" y="720"/>
                    <a:pt x="297" y="580"/>
                    <a:pt x="437" y="441"/>
                  </a:cubicBezTo>
                  <a:cubicBezTo>
                    <a:pt x="445" y="432"/>
                    <a:pt x="447" y="425"/>
                    <a:pt x="444" y="414"/>
                  </a:cubicBezTo>
                  <a:cubicBezTo>
                    <a:pt x="428" y="356"/>
                    <a:pt x="413" y="299"/>
                    <a:pt x="397" y="242"/>
                  </a:cubicBezTo>
                  <a:cubicBezTo>
                    <a:pt x="393" y="227"/>
                    <a:pt x="396" y="216"/>
                    <a:pt x="407" y="205"/>
                  </a:cubicBezTo>
                  <a:cubicBezTo>
                    <a:pt x="471" y="141"/>
                    <a:pt x="536" y="77"/>
                    <a:pt x="600" y="12"/>
                  </a:cubicBezTo>
                  <a:cubicBezTo>
                    <a:pt x="604" y="8"/>
                    <a:pt x="610" y="4"/>
                    <a:pt x="614" y="0"/>
                  </a:cubicBezTo>
                  <a:cubicBezTo>
                    <a:pt x="619" y="0"/>
                    <a:pt x="624" y="0"/>
                    <a:pt x="629" y="0"/>
                  </a:cubicBezTo>
                  <a:cubicBezTo>
                    <a:pt x="636" y="9"/>
                    <a:pt x="644" y="17"/>
                    <a:pt x="647" y="27"/>
                  </a:cubicBezTo>
                  <a:cubicBezTo>
                    <a:pt x="664" y="85"/>
                    <a:pt x="679" y="144"/>
                    <a:pt x="695" y="202"/>
                  </a:cubicBezTo>
                  <a:cubicBezTo>
                    <a:pt x="697" y="211"/>
                    <a:pt x="701" y="214"/>
                    <a:pt x="709" y="216"/>
                  </a:cubicBezTo>
                  <a:cubicBezTo>
                    <a:pt x="768" y="232"/>
                    <a:pt x="826" y="247"/>
                    <a:pt x="884" y="264"/>
                  </a:cubicBezTo>
                  <a:cubicBezTo>
                    <a:pt x="894" y="267"/>
                    <a:pt x="902" y="276"/>
                    <a:pt x="911" y="282"/>
                  </a:cubicBezTo>
                  <a:cubicBezTo>
                    <a:pt x="911" y="287"/>
                    <a:pt x="911" y="292"/>
                    <a:pt x="911" y="297"/>
                  </a:cubicBezTo>
                  <a:close/>
                  <a:moveTo>
                    <a:pt x="610" y="72"/>
                  </a:moveTo>
                  <a:cubicBezTo>
                    <a:pt x="607" y="74"/>
                    <a:pt x="606" y="75"/>
                    <a:pt x="604" y="76"/>
                  </a:cubicBezTo>
                  <a:cubicBezTo>
                    <a:pt x="553" y="127"/>
                    <a:pt x="502" y="177"/>
                    <a:pt x="452" y="229"/>
                  </a:cubicBezTo>
                  <a:cubicBezTo>
                    <a:pt x="448" y="232"/>
                    <a:pt x="447" y="241"/>
                    <a:pt x="449" y="246"/>
                  </a:cubicBezTo>
                  <a:cubicBezTo>
                    <a:pt x="462" y="299"/>
                    <a:pt x="477" y="352"/>
                    <a:pt x="491" y="405"/>
                  </a:cubicBezTo>
                  <a:cubicBezTo>
                    <a:pt x="493" y="414"/>
                    <a:pt x="497" y="418"/>
                    <a:pt x="506" y="420"/>
                  </a:cubicBezTo>
                  <a:cubicBezTo>
                    <a:pt x="559" y="434"/>
                    <a:pt x="611" y="448"/>
                    <a:pt x="663" y="463"/>
                  </a:cubicBezTo>
                  <a:cubicBezTo>
                    <a:pt x="674" y="465"/>
                    <a:pt x="680" y="463"/>
                    <a:pt x="687" y="456"/>
                  </a:cubicBezTo>
                  <a:cubicBezTo>
                    <a:pt x="734" y="408"/>
                    <a:pt x="782" y="360"/>
                    <a:pt x="830" y="313"/>
                  </a:cubicBezTo>
                  <a:cubicBezTo>
                    <a:pt x="833" y="309"/>
                    <a:pt x="836" y="306"/>
                    <a:pt x="840" y="301"/>
                  </a:cubicBezTo>
                  <a:cubicBezTo>
                    <a:pt x="793" y="288"/>
                    <a:pt x="748" y="274"/>
                    <a:pt x="702" y="265"/>
                  </a:cubicBezTo>
                  <a:cubicBezTo>
                    <a:pt x="669" y="258"/>
                    <a:pt x="653" y="243"/>
                    <a:pt x="646" y="210"/>
                  </a:cubicBezTo>
                  <a:cubicBezTo>
                    <a:pt x="637" y="163"/>
                    <a:pt x="623" y="118"/>
                    <a:pt x="610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17F4FB05-65AB-434E-83A8-BA733F0FD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0" y="7018338"/>
              <a:ext cx="452438" cy="438150"/>
            </a:xfrm>
            <a:custGeom>
              <a:avLst/>
              <a:gdLst>
                <a:gd name="T0" fmla="*/ 399 w 805"/>
                <a:gd name="T1" fmla="*/ 781 h 781"/>
                <a:gd name="T2" fmla="*/ 16 w 805"/>
                <a:gd name="T3" fmla="*/ 368 h 781"/>
                <a:gd name="T4" fmla="*/ 421 w 805"/>
                <a:gd name="T5" fmla="*/ 12 h 781"/>
                <a:gd name="T6" fmla="*/ 556 w 805"/>
                <a:gd name="T7" fmla="*/ 45 h 781"/>
                <a:gd name="T8" fmla="*/ 574 w 805"/>
                <a:gd name="T9" fmla="*/ 79 h 781"/>
                <a:gd name="T10" fmla="*/ 536 w 805"/>
                <a:gd name="T11" fmla="*/ 89 h 781"/>
                <a:gd name="T12" fmla="*/ 156 w 805"/>
                <a:gd name="T13" fmla="*/ 165 h 781"/>
                <a:gd name="T14" fmla="*/ 80 w 805"/>
                <a:gd name="T15" fmla="*/ 498 h 781"/>
                <a:gd name="T16" fmla="*/ 338 w 805"/>
                <a:gd name="T17" fmla="*/ 726 h 781"/>
                <a:gd name="T18" fmla="*/ 735 w 805"/>
                <a:gd name="T19" fmla="*/ 377 h 781"/>
                <a:gd name="T20" fmla="*/ 707 w 805"/>
                <a:gd name="T21" fmla="*/ 261 h 781"/>
                <a:gd name="T22" fmla="*/ 703 w 805"/>
                <a:gd name="T23" fmla="*/ 238 h 781"/>
                <a:gd name="T24" fmla="*/ 722 w 805"/>
                <a:gd name="T25" fmla="*/ 220 h 781"/>
                <a:gd name="T26" fmla="*/ 747 w 805"/>
                <a:gd name="T27" fmla="*/ 234 h 781"/>
                <a:gd name="T28" fmla="*/ 779 w 805"/>
                <a:gd name="T29" fmla="*/ 345 h 781"/>
                <a:gd name="T30" fmla="*/ 503 w 805"/>
                <a:gd name="T31" fmla="*/ 766 h 781"/>
                <a:gd name="T32" fmla="*/ 454 w 805"/>
                <a:gd name="T33" fmla="*/ 776 h 781"/>
                <a:gd name="T34" fmla="*/ 399 w 805"/>
                <a:gd name="T35" fmla="*/ 781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5" h="781">
                  <a:moveTo>
                    <a:pt x="399" y="781"/>
                  </a:moveTo>
                  <a:cubicBezTo>
                    <a:pt x="177" y="780"/>
                    <a:pt x="0" y="590"/>
                    <a:pt x="16" y="368"/>
                  </a:cubicBezTo>
                  <a:cubicBezTo>
                    <a:pt x="31" y="160"/>
                    <a:pt x="213" y="0"/>
                    <a:pt x="421" y="12"/>
                  </a:cubicBezTo>
                  <a:cubicBezTo>
                    <a:pt x="468" y="15"/>
                    <a:pt x="513" y="26"/>
                    <a:pt x="556" y="45"/>
                  </a:cubicBezTo>
                  <a:cubicBezTo>
                    <a:pt x="573" y="53"/>
                    <a:pt x="580" y="65"/>
                    <a:pt x="574" y="79"/>
                  </a:cubicBezTo>
                  <a:cubicBezTo>
                    <a:pt x="568" y="93"/>
                    <a:pt x="555" y="97"/>
                    <a:pt x="536" y="89"/>
                  </a:cubicBezTo>
                  <a:cubicBezTo>
                    <a:pt x="401" y="32"/>
                    <a:pt x="254" y="60"/>
                    <a:pt x="156" y="165"/>
                  </a:cubicBezTo>
                  <a:cubicBezTo>
                    <a:pt x="67" y="260"/>
                    <a:pt x="40" y="374"/>
                    <a:pt x="80" y="498"/>
                  </a:cubicBezTo>
                  <a:cubicBezTo>
                    <a:pt x="120" y="623"/>
                    <a:pt x="209" y="701"/>
                    <a:pt x="338" y="726"/>
                  </a:cubicBezTo>
                  <a:cubicBezTo>
                    <a:pt x="553" y="767"/>
                    <a:pt x="747" y="594"/>
                    <a:pt x="735" y="377"/>
                  </a:cubicBezTo>
                  <a:cubicBezTo>
                    <a:pt x="733" y="337"/>
                    <a:pt x="723" y="298"/>
                    <a:pt x="707" y="261"/>
                  </a:cubicBezTo>
                  <a:cubicBezTo>
                    <a:pt x="704" y="254"/>
                    <a:pt x="701" y="244"/>
                    <a:pt x="703" y="238"/>
                  </a:cubicBezTo>
                  <a:cubicBezTo>
                    <a:pt x="706" y="231"/>
                    <a:pt x="714" y="222"/>
                    <a:pt x="722" y="220"/>
                  </a:cubicBezTo>
                  <a:cubicBezTo>
                    <a:pt x="733" y="216"/>
                    <a:pt x="744" y="223"/>
                    <a:pt x="747" y="234"/>
                  </a:cubicBezTo>
                  <a:cubicBezTo>
                    <a:pt x="759" y="271"/>
                    <a:pt x="774" y="307"/>
                    <a:pt x="779" y="345"/>
                  </a:cubicBezTo>
                  <a:cubicBezTo>
                    <a:pt x="805" y="537"/>
                    <a:pt x="688" y="712"/>
                    <a:pt x="503" y="766"/>
                  </a:cubicBezTo>
                  <a:cubicBezTo>
                    <a:pt x="487" y="770"/>
                    <a:pt x="471" y="774"/>
                    <a:pt x="454" y="776"/>
                  </a:cubicBezTo>
                  <a:cubicBezTo>
                    <a:pt x="436" y="779"/>
                    <a:pt x="418" y="779"/>
                    <a:pt x="399" y="78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09463EFF-D0BB-42DB-8420-E0C34BD61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19" y="266880"/>
            <a:ext cx="1610428" cy="47766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1236AED0-7C7B-498A-99D3-2AE9F93EF170}"/>
              </a:ext>
            </a:extLst>
          </p:cNvPr>
          <p:cNvSpPr/>
          <p:nvPr/>
        </p:nvSpPr>
        <p:spPr>
          <a:xfrm>
            <a:off x="567973" y="257426"/>
            <a:ext cx="669330" cy="6660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E5C541F-05D4-414C-8211-9C3B52024E0D}"/>
              </a:ext>
            </a:extLst>
          </p:cNvPr>
          <p:cNvSpPr txBox="1"/>
          <p:nvPr/>
        </p:nvSpPr>
        <p:spPr>
          <a:xfrm flipV="1">
            <a:off x="540660" y="518186"/>
            <a:ext cx="847728" cy="457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995C3-10FA-22B9-D8C7-FFBDB25FF9A7}"/>
              </a:ext>
            </a:extLst>
          </p:cNvPr>
          <p:cNvSpPr txBox="1"/>
          <p:nvPr/>
        </p:nvSpPr>
        <p:spPr>
          <a:xfrm>
            <a:off x="6400800" y="41960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H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70E965D-74F6-FD14-F086-A5344852E3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C6F1FC20-0A91-6617-E201-5B5B8235BC18}"/>
              </a:ext>
            </a:extLst>
          </p:cNvPr>
          <p:cNvSpPr txBox="1">
            <a:spLocks/>
          </p:cNvSpPr>
          <p:nvPr/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DC2DEF-D2FE-4B45-ABA4-9F153FD1C98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Google Shape;488;p42">
            <a:extLst>
              <a:ext uri="{FF2B5EF4-FFF2-40B4-BE49-F238E27FC236}">
                <a16:creationId xmlns:a16="http://schemas.microsoft.com/office/drawing/2014/main" id="{077963B9-C977-EC79-9464-C51FBB8BDC7A}"/>
              </a:ext>
            </a:extLst>
          </p:cNvPr>
          <p:cNvSpPr/>
          <p:nvPr/>
        </p:nvSpPr>
        <p:spPr>
          <a:xfrm rot="20539124">
            <a:off x="751648" y="424173"/>
            <a:ext cx="279449" cy="2794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38" name="Google Shape;119;p18">
            <a:extLst>
              <a:ext uri="{FF2B5EF4-FFF2-40B4-BE49-F238E27FC236}">
                <a16:creationId xmlns:a16="http://schemas.microsoft.com/office/drawing/2014/main" id="{3C446756-AFDE-A56B-BD76-CE193AFEA4C7}"/>
              </a:ext>
            </a:extLst>
          </p:cNvPr>
          <p:cNvSpPr/>
          <p:nvPr/>
        </p:nvSpPr>
        <p:spPr>
          <a:xfrm rot="3438491">
            <a:off x="494306" y="184701"/>
            <a:ext cx="828745" cy="840555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 cmpd="sng">
            <a:solidFill>
              <a:srgbClr val="05B3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DAFEAD-64CB-C873-8C3A-5579136D06BF}"/>
              </a:ext>
            </a:extLst>
          </p:cNvPr>
          <p:cNvSpPr txBox="1"/>
          <p:nvPr/>
        </p:nvSpPr>
        <p:spPr>
          <a:xfrm flipH="1">
            <a:off x="4260494" y="1139321"/>
            <a:ext cx="5306907" cy="7546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200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Calibri Light" charset="0"/>
                <a:cs typeface="Segoe UI" panose="020B0502040204020203" pitchFamily="34" charset="0"/>
              </a:rPr>
              <a:t>Implement a system that is automated, using classical electronics to improve plunging at a low cost. And adding an alarm system.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77543"/>
            <a:ext cx="3429285" cy="9444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B0F0"/>
                </a:solidFill>
                <a:latin typeface="DM Sans" pitchFamily="2" charset="0"/>
              </a:rPr>
              <a:t>ANET 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406399" y="1226052"/>
            <a:ext cx="721017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spc="33" dirty="0">
                <a:solidFill>
                  <a:srgbClr val="04B3F0"/>
                </a:solidFill>
              </a:rPr>
              <a:t>1. Mechanics – </a:t>
            </a:r>
            <a:r>
              <a:rPr lang="en-US" sz="2133" b="1" spc="33" dirty="0">
                <a:solidFill>
                  <a:srgbClr val="04B3F0"/>
                </a:solidFill>
              </a:rPr>
              <a:t>Syringe pump</a:t>
            </a:r>
            <a:endParaRPr lang="en-US" sz="2133" dirty="0"/>
          </a:p>
        </p:txBody>
      </p:sp>
      <p:pic>
        <p:nvPicPr>
          <p:cNvPr id="3" name="video_2023-03-28_11-21-39">
            <a:hlinkClick r:id="" action="ppaction://media"/>
            <a:extLst>
              <a:ext uri="{FF2B5EF4-FFF2-40B4-BE49-F238E27FC236}">
                <a16:creationId xmlns:a16="http://schemas.microsoft.com/office/drawing/2014/main" id="{33F3E931-3E8D-FDA9-4E07-ACDB28C1E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685" y="2170452"/>
            <a:ext cx="6096000" cy="32512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1FB8084-20E6-8D14-5554-CF7CA1EF0E28}"/>
              </a:ext>
            </a:extLst>
          </p:cNvPr>
          <p:cNvSpPr txBox="1">
            <a:spLocks/>
          </p:cNvSpPr>
          <p:nvPr/>
        </p:nvSpPr>
        <p:spPr>
          <a:xfrm>
            <a:off x="11086294" y="6606273"/>
            <a:ext cx="373062" cy="20610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DC2DEF-D2FE-4B45-ABA4-9F153FD1C98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3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28" y="377543"/>
            <a:ext cx="3429285" cy="944400"/>
          </a:xfrm>
        </p:spPr>
        <p:txBody>
          <a:bodyPr/>
          <a:lstStyle/>
          <a:p>
            <a:pPr algn="ctr"/>
            <a:r>
              <a:rPr lang="en-US" dirty="0"/>
              <a:t>ANET 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135" y="1321943"/>
            <a:ext cx="5045752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spc="33" dirty="0">
                <a:solidFill>
                  <a:srgbClr val="04B3F0"/>
                </a:solidFill>
              </a:rPr>
              <a:t>2. Electronics – </a:t>
            </a:r>
            <a:r>
              <a:rPr lang="en-US" sz="2133" b="1" spc="33" dirty="0">
                <a:solidFill>
                  <a:srgbClr val="04B3F0"/>
                </a:solidFill>
              </a:rPr>
              <a:t>block diagram</a:t>
            </a:r>
            <a:endParaRPr lang="en-US" sz="21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82" y="1902278"/>
            <a:ext cx="10454525" cy="4578179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CE4B06D-CA16-9817-03BC-5AA9DAADAC90}"/>
              </a:ext>
            </a:extLst>
          </p:cNvPr>
          <p:cNvSpPr txBox="1">
            <a:spLocks/>
          </p:cNvSpPr>
          <p:nvPr/>
        </p:nvSpPr>
        <p:spPr>
          <a:xfrm>
            <a:off x="11079988" y="6581978"/>
            <a:ext cx="373062" cy="206104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DC2DEF-D2FE-4B45-ABA4-9F153FD1C98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1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/>
          <a:srcRect/>
          <a:stretch/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/>
          <a:stretch/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4"/>
          <a:srcRect/>
          <a:stretch/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/>
          <a:srcRect/>
          <a:stretch/>
        </p:blipFill>
        <p:spPr/>
      </p:pic>
      <p:sp>
        <p:nvSpPr>
          <p:cNvPr id="5" name="Google Shape;337;p34">
            <a:extLst>
              <a:ext uri="{FF2B5EF4-FFF2-40B4-BE49-F238E27FC236}">
                <a16:creationId xmlns:a16="http://schemas.microsoft.com/office/drawing/2014/main" id="{2B140330-2399-2FE7-FB03-F07214009AA1}"/>
              </a:ext>
            </a:extLst>
          </p:cNvPr>
          <p:cNvSpPr txBox="1">
            <a:spLocks/>
          </p:cNvSpPr>
          <p:nvPr/>
        </p:nvSpPr>
        <p:spPr>
          <a:xfrm>
            <a:off x="5539264" y="2982586"/>
            <a:ext cx="4863900" cy="718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000" dirty="0"/>
              <a:t>Thank You</a:t>
            </a:r>
          </a:p>
        </p:txBody>
      </p:sp>
      <p:grpSp>
        <p:nvGrpSpPr>
          <p:cNvPr id="6" name="Google Shape;341;p34">
            <a:extLst>
              <a:ext uri="{FF2B5EF4-FFF2-40B4-BE49-F238E27FC236}">
                <a16:creationId xmlns:a16="http://schemas.microsoft.com/office/drawing/2014/main" id="{2F5F1020-589C-4459-5B26-0609C0FA1AC1}"/>
              </a:ext>
            </a:extLst>
          </p:cNvPr>
          <p:cNvGrpSpPr/>
          <p:nvPr/>
        </p:nvGrpSpPr>
        <p:grpSpPr>
          <a:xfrm>
            <a:off x="7384631" y="1773110"/>
            <a:ext cx="740505" cy="977425"/>
            <a:chOff x="7938657" y="2158352"/>
            <a:chExt cx="317500" cy="419100"/>
          </a:xfrm>
        </p:grpSpPr>
        <p:sp>
          <p:nvSpPr>
            <p:cNvPr id="7" name="Google Shape;342;p34">
              <a:extLst>
                <a:ext uri="{FF2B5EF4-FFF2-40B4-BE49-F238E27FC236}">
                  <a16:creationId xmlns:a16="http://schemas.microsoft.com/office/drawing/2014/main" id="{28E8A834-2C75-B6E9-0951-C5545A8AEB02}"/>
                </a:ext>
              </a:extLst>
            </p:cNvPr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43;p34">
              <a:extLst>
                <a:ext uri="{FF2B5EF4-FFF2-40B4-BE49-F238E27FC236}">
                  <a16:creationId xmlns:a16="http://schemas.microsoft.com/office/drawing/2014/main" id="{98537FED-671F-53F7-AC1E-2B1377FF46B1}"/>
                </a:ext>
              </a:extLst>
            </p:cNvPr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2FBB-8981-EDD5-7175-5337180C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71" y="439661"/>
            <a:ext cx="5495926" cy="1696786"/>
          </a:xfrm>
        </p:spPr>
        <p:txBody>
          <a:bodyPr/>
          <a:lstStyle/>
          <a:p>
            <a:r>
              <a:rPr lang="en-US" sz="4800" dirty="0">
                <a:solidFill>
                  <a:srgbClr val="45C6F5"/>
                </a:solidFill>
              </a:rPr>
              <a:t>GROUP MEMBERS</a:t>
            </a:r>
            <a:endParaRPr lang="en-GH" sz="4800" dirty="0">
              <a:solidFill>
                <a:srgbClr val="45C6F5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BAD883-49C5-700F-88E2-2751A5FF93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702" b="5702"/>
          <a:stretch>
            <a:fillRect/>
          </a:stretch>
        </p:blipFill>
        <p:spPr>
          <a:xfrm>
            <a:off x="9291653" y="439661"/>
            <a:ext cx="2692800" cy="2782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73927FC-0362-0E3D-E58D-66776C0DC6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657" r="14657"/>
          <a:stretch>
            <a:fillRect/>
          </a:stretch>
        </p:blipFill>
        <p:spPr>
          <a:xfrm>
            <a:off x="6402171" y="3614740"/>
            <a:ext cx="2692800" cy="2772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E7543131-609A-F7DD-BDDD-218B8A47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84" r="5684"/>
          <a:stretch/>
        </p:blipFill>
        <p:spPr>
          <a:xfrm>
            <a:off x="408034" y="2645674"/>
            <a:ext cx="2692800" cy="2772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B607F-652D-D962-9CFC-AC126841A8FE}"/>
              </a:ext>
            </a:extLst>
          </p:cNvPr>
          <p:cNvSpPr txBox="1"/>
          <p:nvPr/>
        </p:nvSpPr>
        <p:spPr>
          <a:xfrm>
            <a:off x="572631" y="5604055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Ameyaw Arthur Samuel</a:t>
            </a:r>
          </a:p>
          <a:p>
            <a:r>
              <a:rPr lang="en-US" dirty="0">
                <a:latin typeface="Dm sans" panose="020B0604020202020204" pitchFamily="2" charset="0"/>
              </a:rPr>
              <a:t>8272619</a:t>
            </a:r>
            <a:endParaRPr lang="en-GH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D4692-9A7C-D187-56B2-57EFABAD08BC}"/>
              </a:ext>
            </a:extLst>
          </p:cNvPr>
          <p:cNvCxnSpPr>
            <a:cxnSpLocks/>
          </p:cNvCxnSpPr>
          <p:nvPr/>
        </p:nvCxnSpPr>
        <p:spPr>
          <a:xfrm>
            <a:off x="515444" y="5564154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E58775-BDDB-D43C-D8C9-AE89CA4E6F93}"/>
              </a:ext>
            </a:extLst>
          </p:cNvPr>
          <p:cNvSpPr txBox="1"/>
          <p:nvPr/>
        </p:nvSpPr>
        <p:spPr>
          <a:xfrm>
            <a:off x="9291653" y="5564154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Cann Josephine</a:t>
            </a:r>
          </a:p>
          <a:p>
            <a:r>
              <a:rPr lang="en-US" dirty="0">
                <a:latin typeface="Dm sans" panose="020B0604020202020204" pitchFamily="2" charset="0"/>
              </a:rPr>
              <a:t>8274419</a:t>
            </a:r>
            <a:endParaRPr lang="en-GH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CA0E6-99C1-1DFD-E7B5-4ABC81FCCF95}"/>
              </a:ext>
            </a:extLst>
          </p:cNvPr>
          <p:cNvCxnSpPr>
            <a:cxnSpLocks/>
          </p:cNvCxnSpPr>
          <p:nvPr/>
        </p:nvCxnSpPr>
        <p:spPr>
          <a:xfrm>
            <a:off x="9234466" y="5524253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BF2E71-B607-3856-60A4-64A8063C3FBA}"/>
              </a:ext>
            </a:extLst>
          </p:cNvPr>
          <p:cNvSpPr txBox="1"/>
          <p:nvPr/>
        </p:nvSpPr>
        <p:spPr>
          <a:xfrm>
            <a:off x="6475224" y="1376960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Bandoma Gideon</a:t>
            </a:r>
          </a:p>
          <a:p>
            <a:r>
              <a:rPr lang="en-US" dirty="0">
                <a:latin typeface="Dm sans" panose="020B0604020202020204" pitchFamily="2" charset="0"/>
              </a:rPr>
              <a:t>8273719</a:t>
            </a:r>
            <a:endParaRPr lang="en-GH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0858DB-FE7A-9EF1-AF0F-9C33947D6095}"/>
              </a:ext>
            </a:extLst>
          </p:cNvPr>
          <p:cNvCxnSpPr>
            <a:cxnSpLocks/>
          </p:cNvCxnSpPr>
          <p:nvPr/>
        </p:nvCxnSpPr>
        <p:spPr>
          <a:xfrm>
            <a:off x="6418037" y="1337059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5F08A-95A1-D4A4-49B6-92E6DE7C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620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69B5EE1B-127A-A665-1028-31941078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86" y="533066"/>
            <a:ext cx="6622883" cy="75882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17CD2-3B20-2BE6-B47C-5AA9919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6A194-DBFC-56A5-BA7F-22E1792B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64" y="365760"/>
            <a:ext cx="6300335" cy="5871912"/>
          </a:xfrm>
          <a:prstGeom prst="rect">
            <a:avLst/>
          </a:prstGeom>
        </p:spPr>
      </p:pic>
      <p:sp>
        <p:nvSpPr>
          <p:cNvPr id="20" name="Google Shape;106;p17">
            <a:extLst>
              <a:ext uri="{FF2B5EF4-FFF2-40B4-BE49-F238E27FC236}">
                <a16:creationId xmlns:a16="http://schemas.microsoft.com/office/drawing/2014/main" id="{B4F34E50-428F-C9E5-698C-FED920F678C0}"/>
              </a:ext>
            </a:extLst>
          </p:cNvPr>
          <p:cNvSpPr txBox="1">
            <a:spLocks/>
          </p:cNvSpPr>
          <p:nvPr/>
        </p:nvSpPr>
        <p:spPr>
          <a:xfrm>
            <a:off x="300038" y="1291890"/>
            <a:ext cx="5921407" cy="324880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Blood-related issues such as jaundice, hyperbilirubinemia, and hemolytic disease are present in newborns.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In Ghana these blood diseases are predominant. 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2E3E84C-FDA1-6F8D-9AC6-6575D857E9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049" r="3604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6C52250-6008-8F51-958B-5B4078439F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960" r="22960"/>
          <a:stretch>
            <a:fillRect/>
          </a:stretch>
        </p:blipFill>
        <p:spPr>
          <a:xfrm>
            <a:off x="6498424" y="3429000"/>
            <a:ext cx="2692800" cy="2772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74DF1585-20D0-550D-3C3B-15BB467C64CE}"/>
              </a:ext>
            </a:extLst>
          </p:cNvPr>
          <p:cNvSpPr txBox="1">
            <a:spLocks/>
          </p:cNvSpPr>
          <p:nvPr/>
        </p:nvSpPr>
        <p:spPr>
          <a:xfrm>
            <a:off x="-811151" y="2639807"/>
            <a:ext cx="7772400" cy="81354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over 60%</a:t>
            </a:r>
          </a:p>
        </p:txBody>
      </p:sp>
      <p:sp>
        <p:nvSpPr>
          <p:cNvPr id="21" name="Google Shape;214;p27">
            <a:extLst>
              <a:ext uri="{FF2B5EF4-FFF2-40B4-BE49-F238E27FC236}">
                <a16:creationId xmlns:a16="http://schemas.microsoft.com/office/drawing/2014/main" id="{9AB77359-BCA5-E43A-831A-49E30CD8408B}"/>
              </a:ext>
            </a:extLst>
          </p:cNvPr>
          <p:cNvSpPr txBox="1">
            <a:spLocks/>
          </p:cNvSpPr>
          <p:nvPr/>
        </p:nvSpPr>
        <p:spPr>
          <a:xfrm>
            <a:off x="-811151" y="3541715"/>
            <a:ext cx="7772400" cy="42109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Dm sans" panose="020B0604020202020204" pitchFamily="2" charset="0"/>
              </a:rPr>
              <a:t> of term infants </a:t>
            </a:r>
            <a:endParaRPr lang="en-US" sz="2400" dirty="0">
              <a:latin typeface="Dm sans" panose="020B0604020202020204" pitchFamily="2" charset="0"/>
            </a:endParaRPr>
          </a:p>
        </p:txBody>
      </p: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1C2497CC-69C2-4F19-A0A8-CC9CD5D0F5A8}"/>
              </a:ext>
            </a:extLst>
          </p:cNvPr>
          <p:cNvSpPr txBox="1">
            <a:spLocks/>
          </p:cNvSpPr>
          <p:nvPr/>
        </p:nvSpPr>
        <p:spPr>
          <a:xfrm>
            <a:off x="-811151" y="4327906"/>
            <a:ext cx="7772400" cy="81354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80%</a:t>
            </a:r>
          </a:p>
        </p:txBody>
      </p:sp>
      <p:sp>
        <p:nvSpPr>
          <p:cNvPr id="24" name="Google Shape;218;p27">
            <a:extLst>
              <a:ext uri="{FF2B5EF4-FFF2-40B4-BE49-F238E27FC236}">
                <a16:creationId xmlns:a16="http://schemas.microsoft.com/office/drawing/2014/main" id="{FFEF8FFF-F061-3547-34B6-38BCF92B1539}"/>
              </a:ext>
            </a:extLst>
          </p:cNvPr>
          <p:cNvSpPr txBox="1">
            <a:spLocks/>
          </p:cNvSpPr>
          <p:nvPr/>
        </p:nvSpPr>
        <p:spPr>
          <a:xfrm>
            <a:off x="-635434" y="5203183"/>
            <a:ext cx="7772400" cy="42109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Dm sans" panose="020B0604020202020204" pitchFamily="2" charset="0"/>
              </a:rPr>
              <a:t>of preterm infants</a:t>
            </a:r>
            <a:endParaRPr lang="en-US" sz="2400" dirty="0">
              <a:latin typeface="Dm sans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EFF25-1EBB-9705-7349-7EC2CBA60BA3}"/>
              </a:ext>
            </a:extLst>
          </p:cNvPr>
          <p:cNvSpPr/>
          <p:nvPr/>
        </p:nvSpPr>
        <p:spPr>
          <a:xfrm>
            <a:off x="166941" y="1010626"/>
            <a:ext cx="8271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B3F1"/>
                </a:solidFill>
              </a:rPr>
              <a:t>Statistics of Hyperbilirubinemia occurrence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4630C-BEE9-6818-1B51-183E8EA8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4</a:t>
            </a:fld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1541-55B0-4953-ABFF-2F1BBBA7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260351"/>
            <a:ext cx="6622883" cy="75882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B5620-698D-0B08-13A0-8A8BA4A8BD3E}"/>
              </a:ext>
            </a:extLst>
          </p:cNvPr>
          <p:cNvSpPr txBox="1"/>
          <p:nvPr/>
        </p:nvSpPr>
        <p:spPr>
          <a:xfrm>
            <a:off x="-57853" y="872871"/>
            <a:ext cx="6622883" cy="6643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lack the devices for early detection like bilirubin meters used in other countries.</a:t>
            </a:r>
          </a:p>
          <a:p>
            <a:pPr marL="342900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Severe cases lead to brain damage or neurodevelopmental issues</a:t>
            </a:r>
          </a:p>
          <a:p>
            <a:pPr marL="342900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Other Interventions</a:t>
            </a:r>
          </a:p>
          <a:p>
            <a:pPr marL="342900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The aim of this project would be to reduce human interaction when exchange transfusion takes place.</a:t>
            </a:r>
          </a:p>
          <a:p>
            <a:pPr marL="419100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Dm sans" panose="020B06040202020202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8341EF-6769-E325-8A7B-CD4A7583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713" y="1019175"/>
            <a:ext cx="5038249" cy="2714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522032-CE3B-B19D-C260-3DF092CA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8" y="3976789"/>
            <a:ext cx="4118769" cy="2605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29C9E4-88AD-9EE2-D598-61FCE884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116" y="3976789"/>
            <a:ext cx="2556911" cy="2362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0A3B6-3E95-DD99-2077-097D9C5E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9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61712" y="413798"/>
            <a:ext cx="5923200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lvl="0"/>
            <a:r>
              <a:rPr lang="en-US" sz="4800" dirty="0">
                <a:solidFill>
                  <a:srgbClr val="45C6F5"/>
                </a:solidFill>
              </a:rPr>
              <a:t>Exchange Transfusion</a:t>
            </a:r>
            <a:endParaRPr sz="4800" dirty="0">
              <a:solidFill>
                <a:srgbClr val="45C6F5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205192" y="1143000"/>
            <a:ext cx="6436241" cy="464657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Slow withdrawal of blood  usually through catheters inserted into a blood vessel 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replacing it with fresh blood from a donor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Two techniques for the blood exchange transfusion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</a:pPr>
            <a:r>
              <a:rPr lang="en-US" dirty="0">
                <a:latin typeface="Dm sans" panose="020B0604020202020204" pitchFamily="2" charset="0"/>
              </a:rPr>
              <a:t>Single catheter 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</a:pPr>
            <a:r>
              <a:rPr lang="en-US" dirty="0">
                <a:latin typeface="Dm sans" panose="020B0604020202020204" pitchFamily="2" charset="0"/>
              </a:rPr>
              <a:t>double catheter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</p:txBody>
      </p:sp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5507766B-8332-978B-81FE-ED628317E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3266" y="1143000"/>
            <a:ext cx="4612167" cy="43881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DA51F-F3E6-FF15-29BA-63769F50C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8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758449" y="420085"/>
            <a:ext cx="7549120" cy="983408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4800" dirty="0">
                <a:solidFill>
                  <a:srgbClr val="45C6F5"/>
                </a:solidFill>
              </a:rPr>
              <a:t>Problem Statement</a:t>
            </a:r>
            <a:endParaRPr sz="4800" dirty="0">
              <a:solidFill>
                <a:srgbClr val="45C6F5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815159" y="1788437"/>
            <a:ext cx="5593960" cy="1778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Dm sans" panose="020B0604020202020204" pitchFamily="2" charset="0"/>
              </a:rPr>
              <a:t>ET is a very tedious and time-consuming process.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Dm sans" panose="020B0604020202020204" pitchFamily="2" charset="0"/>
              </a:rPr>
              <a:t>This makes the procedure although a life-saving one seem unappealing</a:t>
            </a:r>
            <a:endParaRPr sz="2400" dirty="0">
              <a:latin typeface="Dm sans" panose="020B0604020202020204" pitchFamily="2" charset="0"/>
            </a:endParaRPr>
          </a:p>
        </p:txBody>
      </p:sp>
      <p:sp>
        <p:nvSpPr>
          <p:cNvPr id="119" name="Google Shape;119;p18"/>
          <p:cNvSpPr/>
          <p:nvPr/>
        </p:nvSpPr>
        <p:spPr>
          <a:xfrm rot="4499367">
            <a:off x="9517143" y="480038"/>
            <a:ext cx="1175304" cy="1152783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9903995" y="855625"/>
            <a:ext cx="401604" cy="401604"/>
            <a:chOff x="8762414" y="2939573"/>
            <a:chExt cx="457200" cy="457200"/>
          </a:xfrm>
        </p:grpSpPr>
        <p:sp>
          <p:nvSpPr>
            <p:cNvPr id="123" name="Google Shape;123;p18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1308C2-3283-4103-BEA8-B267FF85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78" y="2711116"/>
            <a:ext cx="5483151" cy="3896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70BB3-0DC3-8A10-5220-6E7329C8D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28000" y="0"/>
            <a:ext cx="4064000" cy="6858000"/>
            <a:chOff x="6096000" y="0"/>
            <a:chExt cx="3048000" cy="5143500"/>
          </a:xfrm>
        </p:grpSpPr>
        <p:sp>
          <p:nvSpPr>
            <p:cNvPr id="3" name="object 3"/>
            <p:cNvSpPr/>
            <p:nvPr/>
          </p:nvSpPr>
          <p:spPr>
            <a:xfrm>
              <a:off x="6096000" y="0"/>
              <a:ext cx="3048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8677275" y="4676774"/>
              <a:ext cx="466725" cy="466725"/>
            </a:xfrm>
            <a:custGeom>
              <a:avLst/>
              <a:gdLst/>
              <a:ahLst/>
              <a:cxnLst/>
              <a:rect l="l" t="t" r="r" b="b"/>
              <a:pathLst>
                <a:path w="466725" h="466725">
                  <a:moveTo>
                    <a:pt x="466725" y="0"/>
                  </a:moveTo>
                  <a:lnTo>
                    <a:pt x="0" y="0"/>
                  </a:lnTo>
                  <a:lnTo>
                    <a:pt x="0" y="466725"/>
                  </a:lnTo>
                  <a:lnTo>
                    <a:pt x="466725" y="466725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6215" y="854323"/>
            <a:ext cx="5692140" cy="2968377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6933">
              <a:lnSpc>
                <a:spcPct val="200000"/>
              </a:lnSpc>
              <a:spcBef>
                <a:spcPts val="1500"/>
              </a:spcBef>
              <a:tabLst>
                <a:tab pos="524920" algn="l"/>
              </a:tabLst>
            </a:pPr>
            <a:r>
              <a:rPr sz="2800" dirty="0">
                <a:solidFill>
                  <a:srgbClr val="04B3F0"/>
                </a:solidFill>
                <a:latin typeface="DM Sans" pitchFamily="2" charset="0"/>
                <a:cs typeface="Times New Roman"/>
              </a:rPr>
              <a:t>▫	</a:t>
            </a:r>
            <a:r>
              <a:rPr lang="en-US" sz="2800" dirty="0">
                <a:solidFill>
                  <a:srgbClr val="00162A"/>
                </a:solidFill>
                <a:latin typeface="DM Sans" pitchFamily="2" charset="0"/>
                <a:cs typeface="Arial"/>
              </a:rPr>
              <a:t>Solve ANET 3.0 challenges</a:t>
            </a:r>
            <a:endParaRPr sz="2800" dirty="0">
              <a:latin typeface="DM Sans" pitchFamily="2" charset="0"/>
              <a:cs typeface="Arial"/>
            </a:endParaRPr>
          </a:p>
          <a:p>
            <a:pPr marL="524920" marR="58419" indent="-508834">
              <a:lnSpc>
                <a:spcPct val="200000"/>
              </a:lnSpc>
              <a:spcBef>
                <a:spcPts val="1120"/>
              </a:spcBef>
              <a:tabLst>
                <a:tab pos="601118" algn="l"/>
              </a:tabLst>
            </a:pPr>
            <a:r>
              <a:rPr sz="2800" dirty="0">
                <a:solidFill>
                  <a:srgbClr val="04B3F0"/>
                </a:solidFill>
                <a:latin typeface="DM Sans" pitchFamily="2" charset="0"/>
                <a:cs typeface="Times New Roman"/>
              </a:rPr>
              <a:t>▫		</a:t>
            </a:r>
            <a:r>
              <a:rPr lang="en-US" sz="2800" spc="40" dirty="0">
                <a:solidFill>
                  <a:srgbClr val="00162A"/>
                </a:solidFill>
                <a:latin typeface="DM Sans" pitchFamily="2" charset="0"/>
                <a:cs typeface="Arial"/>
              </a:rPr>
              <a:t>Animal testing</a:t>
            </a:r>
          </a:p>
          <a:p>
            <a:pPr marL="16933">
              <a:lnSpc>
                <a:spcPct val="200000"/>
              </a:lnSpc>
              <a:spcBef>
                <a:spcPts val="1267"/>
              </a:spcBef>
              <a:tabLst>
                <a:tab pos="601118" algn="l"/>
              </a:tabLst>
            </a:pPr>
            <a:r>
              <a:rPr lang="en-US" sz="2800" dirty="0">
                <a:solidFill>
                  <a:srgbClr val="04B3F0"/>
                </a:solidFill>
                <a:latin typeface="DM Sans" pitchFamily="2" charset="0"/>
                <a:cs typeface="Times New Roman"/>
              </a:rPr>
              <a:t>▫	</a:t>
            </a:r>
            <a:r>
              <a:rPr lang="en-US" sz="2800" spc="-13" dirty="0">
                <a:solidFill>
                  <a:srgbClr val="00162A"/>
                </a:solidFill>
                <a:latin typeface="DM Sans" pitchFamily="2" charset="0"/>
                <a:cs typeface="Arial"/>
              </a:rPr>
              <a:t>Further improvement</a:t>
            </a:r>
            <a:endParaRPr lang="en-US" sz="2800" dirty="0">
              <a:latin typeface="DM Sans" pitchFamily="2" charset="0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85001" y="1117515"/>
            <a:ext cx="4604172" cy="5328072"/>
            <a:chOff x="5238750" y="838136"/>
            <a:chExt cx="3453129" cy="3996054"/>
          </a:xfrm>
        </p:grpSpPr>
        <p:sp>
          <p:nvSpPr>
            <p:cNvPr id="8" name="object 8"/>
            <p:cNvSpPr/>
            <p:nvPr/>
          </p:nvSpPr>
          <p:spPr>
            <a:xfrm>
              <a:off x="5238750" y="838136"/>
              <a:ext cx="3452876" cy="39958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9" name="object 9"/>
            <p:cNvSpPr/>
            <p:nvPr/>
          </p:nvSpPr>
          <p:spPr>
            <a:xfrm>
              <a:off x="5334000" y="933450"/>
              <a:ext cx="3324225" cy="386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731075" y="6404020"/>
            <a:ext cx="460925" cy="347894"/>
          </a:xfrm>
          <a:prstGeom prst="rect">
            <a:avLst/>
          </a:prstGeom>
        </p:spPr>
        <p:txBody>
          <a:bodyPr vert="horz" wrap="square" lIns="0" tIns="19472" rIns="0" bIns="0" rtlCol="0">
            <a:spAutoFit/>
          </a:bodyPr>
          <a:lstStyle/>
          <a:p>
            <a:pPr marL="50799">
              <a:spcBef>
                <a:spcPts val="152"/>
              </a:spcBef>
            </a:pPr>
            <a:fld id="{81D60167-4931-47E6-BA6A-407CBD079E47}" type="slidenum">
              <a:rPr sz="2133" b="1" spc="-27" dirty="0">
                <a:solidFill>
                  <a:srgbClr val="04B3F0"/>
                </a:solidFill>
                <a:latin typeface="Arial"/>
                <a:cs typeface="Arial"/>
              </a:rPr>
              <a:pPr marL="50799">
                <a:spcBef>
                  <a:spcPts val="152"/>
                </a:spcBef>
              </a:pPr>
              <a:t>8</a:t>
            </a:fld>
            <a:endParaRPr sz="2133" dirty="0">
              <a:latin typeface="Arial"/>
              <a:cs typeface="Arial"/>
            </a:endParaRPr>
          </a:p>
        </p:txBody>
      </p:sp>
      <p:sp>
        <p:nvSpPr>
          <p:cNvPr id="13" name="Google Shape;116;p18">
            <a:extLst>
              <a:ext uri="{FF2B5EF4-FFF2-40B4-BE49-F238E27FC236}">
                <a16:creationId xmlns:a16="http://schemas.microsoft.com/office/drawing/2014/main" id="{1CE973B8-8FCF-68A2-1178-2072ECB70CC3}"/>
              </a:ext>
            </a:extLst>
          </p:cNvPr>
          <p:cNvSpPr txBox="1">
            <a:spLocks/>
          </p:cNvSpPr>
          <p:nvPr/>
        </p:nvSpPr>
        <p:spPr>
          <a:xfrm>
            <a:off x="603164" y="48766"/>
            <a:ext cx="7549120" cy="104851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4800" dirty="0">
                <a:solidFill>
                  <a:srgbClr val="45C6F5"/>
                </a:solidFill>
              </a:rPr>
              <a:t>Scope of the Project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A515B1A-8B52-E83D-D5AB-24831D66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4630C-BEE9-6818-1B51-183E8EA8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51C5273-8C38-1042-B87C-88E6D5011C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020" r="10020"/>
          <a:stretch>
            <a:fillRect/>
          </a:stretch>
        </p:blipFill>
        <p:spPr>
          <a:xfrm>
            <a:off x="6498424" y="3429000"/>
            <a:ext cx="2692800" cy="278254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957A03B-4532-9DD0-116E-8C47C81D10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8040" b="8040"/>
          <a:stretch>
            <a:fillRect/>
          </a:stretch>
        </p:blipFill>
        <p:spPr>
          <a:xfrm>
            <a:off x="9290192" y="444902"/>
            <a:ext cx="2692800" cy="2772320"/>
          </a:xfr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3566BE57-9EC3-BB34-AD30-0DFC187E3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1382" y="1065133"/>
            <a:ext cx="5198111" cy="63350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US" sz="4000" dirty="0">
                <a:solidFill>
                  <a:srgbClr val="45C6F5"/>
                </a:solidFill>
              </a:rPr>
              <a:t>ANET 3.0 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856EBD69-478E-D265-364D-4F8A19FC3E09}"/>
              </a:ext>
            </a:extLst>
          </p:cNvPr>
          <p:cNvSpPr txBox="1"/>
          <p:nvPr/>
        </p:nvSpPr>
        <p:spPr>
          <a:xfrm>
            <a:off x="679884" y="1831062"/>
            <a:ext cx="5719572" cy="475091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474133" indent="-457200">
              <a:lnSpc>
                <a:spcPct val="150000"/>
              </a:lnSpc>
              <a:spcBef>
                <a:spcPts val="1500"/>
              </a:spcBef>
              <a:buClr>
                <a:srgbClr val="45C6F5"/>
              </a:buClr>
              <a:buFont typeface="Wingdings" panose="05000000000000000000" pitchFamily="2" charset="2"/>
              <a:buChar char="§"/>
              <a:tabLst>
                <a:tab pos="524920" algn="l"/>
              </a:tabLst>
            </a:pPr>
            <a:r>
              <a:rPr lang="en-US" sz="2800" dirty="0">
                <a:solidFill>
                  <a:srgbClr val="00162A"/>
                </a:solidFill>
                <a:latin typeface="DM Sans" pitchFamily="2" charset="0"/>
              </a:rPr>
              <a:t>High friction threaded rods, wobbling</a:t>
            </a:r>
            <a:r>
              <a:rPr lang="en-US" sz="2800" spc="40" dirty="0">
                <a:solidFill>
                  <a:srgbClr val="00162A"/>
                </a:solidFill>
                <a:latin typeface="DM Sans" pitchFamily="2" charset="0"/>
              </a:rPr>
              <a:t> effects </a:t>
            </a:r>
          </a:p>
          <a:p>
            <a:pPr marL="474133" indent="-457200">
              <a:lnSpc>
                <a:spcPct val="150000"/>
              </a:lnSpc>
              <a:spcBef>
                <a:spcPts val="1500"/>
              </a:spcBef>
              <a:buClr>
                <a:srgbClr val="45C6F5"/>
              </a:buClr>
              <a:buFont typeface="Wingdings" panose="05000000000000000000" pitchFamily="2" charset="2"/>
              <a:buChar char="§"/>
              <a:tabLst>
                <a:tab pos="524920" algn="l"/>
              </a:tabLst>
            </a:pPr>
            <a:r>
              <a:rPr lang="en-US" sz="2800" spc="40" dirty="0">
                <a:solidFill>
                  <a:srgbClr val="00162A"/>
                </a:solidFill>
                <a:latin typeface="DM Sans" pitchFamily="2" charset="0"/>
              </a:rPr>
              <a:t>O</a:t>
            </a:r>
            <a:r>
              <a:rPr lang="en-US" sz="2800" spc="-13" dirty="0">
                <a:solidFill>
                  <a:srgbClr val="00162A"/>
                </a:solidFill>
                <a:latin typeface="DM Sans" pitchFamily="2" charset="0"/>
              </a:rPr>
              <a:t>verheating</a:t>
            </a:r>
          </a:p>
          <a:p>
            <a:pPr marL="474133" indent="-457200">
              <a:lnSpc>
                <a:spcPct val="150000"/>
              </a:lnSpc>
              <a:spcBef>
                <a:spcPts val="1500"/>
              </a:spcBef>
              <a:buClr>
                <a:srgbClr val="45C6F5"/>
              </a:buClr>
              <a:buFont typeface="Wingdings" panose="05000000000000000000" pitchFamily="2" charset="2"/>
              <a:buChar char="§"/>
              <a:tabLst>
                <a:tab pos="524920" algn="l"/>
              </a:tabLst>
            </a:pPr>
            <a:r>
              <a:rPr lang="en-US" sz="2800" spc="-13" dirty="0">
                <a:solidFill>
                  <a:srgbClr val="00162A"/>
                </a:solidFill>
                <a:latin typeface="DM Sans" pitchFamily="2" charset="0"/>
                <a:cs typeface="Arial"/>
              </a:rPr>
              <a:t>Plunging effect</a:t>
            </a:r>
            <a:endParaRPr sz="2800" dirty="0">
              <a:latin typeface="DM Sans" pitchFamily="2" charset="0"/>
              <a:cs typeface="Arial"/>
            </a:endParaRPr>
          </a:p>
          <a:p>
            <a:pPr marL="474133" indent="-457200">
              <a:lnSpc>
                <a:spcPct val="150000"/>
              </a:lnSpc>
              <a:spcBef>
                <a:spcPts val="1367"/>
              </a:spcBef>
              <a:buClr>
                <a:srgbClr val="45C6F5"/>
              </a:buClr>
              <a:buFont typeface="Wingdings" panose="05000000000000000000" pitchFamily="2" charset="2"/>
              <a:buChar char="§"/>
              <a:tabLst>
                <a:tab pos="524920" algn="l"/>
              </a:tabLst>
            </a:pPr>
            <a:r>
              <a:rPr lang="en-US" sz="2800" spc="-33" dirty="0">
                <a:solidFill>
                  <a:srgbClr val="00162A"/>
                </a:solidFill>
                <a:latin typeface="DM Sans" pitchFamily="2" charset="0"/>
              </a:rPr>
              <a:t>Valve switching system</a:t>
            </a:r>
            <a:endParaRPr sz="2800" dirty="0">
              <a:latin typeface="DM Sans" pitchFamily="2" charset="0"/>
            </a:endParaRPr>
          </a:p>
          <a:p>
            <a:pPr marL="474133" indent="-457200">
              <a:lnSpc>
                <a:spcPct val="150000"/>
              </a:lnSpc>
              <a:spcBef>
                <a:spcPts val="1373"/>
              </a:spcBef>
              <a:buClr>
                <a:srgbClr val="45C6F5"/>
              </a:buClr>
              <a:buFont typeface="Wingdings" panose="05000000000000000000" pitchFamily="2" charset="2"/>
              <a:buChar char="§"/>
              <a:tabLst>
                <a:tab pos="524920" algn="l"/>
              </a:tabLst>
            </a:pPr>
            <a:r>
              <a:rPr lang="en-US" sz="2800" spc="13" dirty="0">
                <a:solidFill>
                  <a:srgbClr val="00162A"/>
                </a:solidFill>
                <a:latin typeface="DM Sans" pitchFamily="2" charset="0"/>
              </a:rPr>
              <a:t> Power</a:t>
            </a:r>
            <a:r>
              <a:rPr lang="en-US" sz="2800" spc="147" dirty="0">
                <a:solidFill>
                  <a:srgbClr val="00162A"/>
                </a:solidFill>
                <a:latin typeface="DM Sans" pitchFamily="2" charset="0"/>
              </a:rPr>
              <a:t> </a:t>
            </a:r>
            <a:r>
              <a:rPr lang="en-US" sz="2800" spc="93" dirty="0">
                <a:solidFill>
                  <a:srgbClr val="00162A"/>
                </a:solidFill>
                <a:latin typeface="DM Sans" pitchFamily="2" charset="0"/>
              </a:rPr>
              <a:t>supply</a:t>
            </a:r>
            <a:endParaRPr sz="2800" dirty="0">
              <a:latin typeface="DM Sans" pitchFamily="2" charset="0"/>
            </a:endParaRPr>
          </a:p>
        </p:txBody>
      </p:sp>
      <p:sp>
        <p:nvSpPr>
          <p:cNvPr id="36" name="Google Shape;119;p18">
            <a:extLst>
              <a:ext uri="{FF2B5EF4-FFF2-40B4-BE49-F238E27FC236}">
                <a16:creationId xmlns:a16="http://schemas.microsoft.com/office/drawing/2014/main" id="{FB1BA373-3797-A9DA-0016-E5A177CB3D05}"/>
              </a:ext>
            </a:extLst>
          </p:cNvPr>
          <p:cNvSpPr/>
          <p:nvPr/>
        </p:nvSpPr>
        <p:spPr>
          <a:xfrm rot="4499367">
            <a:off x="6783229" y="786953"/>
            <a:ext cx="1175304" cy="1152783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37" name="Google Shape;122;p18">
            <a:extLst>
              <a:ext uri="{FF2B5EF4-FFF2-40B4-BE49-F238E27FC236}">
                <a16:creationId xmlns:a16="http://schemas.microsoft.com/office/drawing/2014/main" id="{CA346C49-80BE-A3F5-A31D-1C7FED4C3745}"/>
              </a:ext>
            </a:extLst>
          </p:cNvPr>
          <p:cNvGrpSpPr/>
          <p:nvPr/>
        </p:nvGrpSpPr>
        <p:grpSpPr>
          <a:xfrm>
            <a:off x="7170081" y="1162540"/>
            <a:ext cx="401604" cy="401604"/>
            <a:chOff x="8762414" y="2939573"/>
            <a:chExt cx="457200" cy="457200"/>
          </a:xfrm>
        </p:grpSpPr>
        <p:sp>
          <p:nvSpPr>
            <p:cNvPr id="38" name="Google Shape;123;p18">
              <a:extLst>
                <a:ext uri="{FF2B5EF4-FFF2-40B4-BE49-F238E27FC236}">
                  <a16:creationId xmlns:a16="http://schemas.microsoft.com/office/drawing/2014/main" id="{0DF2C96D-64B9-261C-F553-230E7311B5CF}"/>
                </a:ext>
              </a:extLst>
            </p:cNvPr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24;p18">
              <a:extLst>
                <a:ext uri="{FF2B5EF4-FFF2-40B4-BE49-F238E27FC236}">
                  <a16:creationId xmlns:a16="http://schemas.microsoft.com/office/drawing/2014/main" id="{FD48CD87-72B9-3ED7-29C6-05361B123586}"/>
                </a:ext>
              </a:extLst>
            </p:cNvPr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25;p18">
              <a:extLst>
                <a:ext uri="{FF2B5EF4-FFF2-40B4-BE49-F238E27FC236}">
                  <a16:creationId xmlns:a16="http://schemas.microsoft.com/office/drawing/2014/main" id="{23112B22-9A35-1E01-6878-BCC584B48862}"/>
                </a:ext>
              </a:extLst>
            </p:cNvPr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56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335</Words>
  <Application>Microsoft Office PowerPoint</Application>
  <PresentationFormat>Widescreen</PresentationFormat>
  <Paragraphs>86</Paragraphs>
  <Slides>14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DM Sans</vt:lpstr>
      <vt:lpstr>DM Sans</vt:lpstr>
      <vt:lpstr>Wingdings</vt:lpstr>
      <vt:lpstr>Office Theme</vt:lpstr>
      <vt:lpstr>AUTOMATED NEONATAL EXCHANGE TRANSFUSION</vt:lpstr>
      <vt:lpstr>GROUP MEMBERS</vt:lpstr>
      <vt:lpstr>Background</vt:lpstr>
      <vt:lpstr>PowerPoint Presentation</vt:lpstr>
      <vt:lpstr>Background</vt:lpstr>
      <vt:lpstr>Exchange Transfusion</vt:lpstr>
      <vt:lpstr>Problem Statement</vt:lpstr>
      <vt:lpstr>PowerPoint Presentation</vt:lpstr>
      <vt:lpstr>ANET 3.0 </vt:lpstr>
      <vt:lpstr>PowerPoint Presentation</vt:lpstr>
      <vt:lpstr>                ANET 4.0 OBJECTIVES</vt:lpstr>
      <vt:lpstr>ANET 4.0</vt:lpstr>
      <vt:lpstr>ANET 4.0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2023-02-22T22:32:00Z</dcterms:created>
  <dcterms:modified xsi:type="dcterms:W3CDTF">2023-03-29T14:15:20Z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77C7D119F0B74400A7246A34852CBD03</vt:lpwstr>
  </property>
  <property fmtid="{D5CDD505-2E9C-101B-9397-08002B2CF9AE}" pid="4" name="KSOProductBuildVer">
    <vt:lpwstr>1033-11.2.0.11486</vt:lpwstr>
  </property>
</Properties>
</file>